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9" r:id="rId14"/>
    <p:sldId id="270" r:id="rId15"/>
    <p:sldId id="272" r:id="rId16"/>
    <p:sldId id="274" r:id="rId17"/>
    <p:sldId id="271" r:id="rId18"/>
    <p:sldId id="273"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58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image" Target="../media/image50.jpeg"/><Relationship Id="rId5" Type="http://schemas.openxmlformats.org/officeDocument/2006/relationships/image" Target="../media/image54.jpg"/><Relationship Id="rId4" Type="http://schemas.openxmlformats.org/officeDocument/2006/relationships/image" Target="../media/image5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image" Target="../media/image50.jpeg"/><Relationship Id="rId5" Type="http://schemas.openxmlformats.org/officeDocument/2006/relationships/image" Target="../media/image54.jpg"/><Relationship Id="rId4" Type="http://schemas.openxmlformats.org/officeDocument/2006/relationships/image" Target="../media/image53.jpe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B32D9C-252A-44AB-A10E-06E3FEE3FF78}" type="doc">
      <dgm:prSet loTypeId="urn:microsoft.com/office/officeart/2008/layout/TitlePictureLineup" loCatId="picture" qsTypeId="urn:microsoft.com/office/officeart/2005/8/quickstyle/simple1" qsCatId="simple" csTypeId="urn:microsoft.com/office/officeart/2005/8/colors/accent2_4" csCatId="accent2" phldr="1"/>
      <dgm:spPr/>
    </dgm:pt>
    <dgm:pt modelId="{F0216EC0-FEB0-44C0-87CE-77D7B6C63E08}">
      <dgm:prSet phldrT="[Text]"/>
      <dgm:spPr>
        <a:solidFill>
          <a:srgbClr val="FF0000"/>
        </a:solidFill>
        <a:ln>
          <a:solidFill>
            <a:srgbClr val="FF0000"/>
          </a:solidFill>
        </a:ln>
      </dgm:spPr>
      <dgm:t>
        <a:bodyPr/>
        <a:lstStyle/>
        <a:p>
          <a:endParaRPr lang="en-GB" dirty="0"/>
        </a:p>
      </dgm:t>
    </dgm:pt>
    <dgm:pt modelId="{F245596A-C9A0-4BAF-86D9-893EDB613CE1}" type="parTrans" cxnId="{04404434-A3F6-4947-AFB9-B3BC8626E180}">
      <dgm:prSet/>
      <dgm:spPr/>
      <dgm:t>
        <a:bodyPr/>
        <a:lstStyle/>
        <a:p>
          <a:endParaRPr lang="en-GB"/>
        </a:p>
      </dgm:t>
    </dgm:pt>
    <dgm:pt modelId="{D50A9ED9-29D7-49CD-A32F-D8A9D65958E9}" type="sibTrans" cxnId="{04404434-A3F6-4947-AFB9-B3BC8626E180}">
      <dgm:prSet/>
      <dgm:spPr/>
      <dgm:t>
        <a:bodyPr/>
        <a:lstStyle/>
        <a:p>
          <a:endParaRPr lang="en-GB"/>
        </a:p>
      </dgm:t>
    </dgm:pt>
    <dgm:pt modelId="{745872A1-9316-4A1D-B444-D98D4B5A100E}">
      <dgm:prSet phldrT="[Text]"/>
      <dgm:spPr>
        <a:solidFill>
          <a:srgbClr val="FF0000"/>
        </a:solidFill>
        <a:ln>
          <a:solidFill>
            <a:srgbClr val="FF0000"/>
          </a:solidFill>
        </a:ln>
      </dgm:spPr>
      <dgm:t>
        <a:bodyPr/>
        <a:lstStyle/>
        <a:p>
          <a:endParaRPr lang="en-GB" dirty="0"/>
        </a:p>
      </dgm:t>
    </dgm:pt>
    <dgm:pt modelId="{A04604E2-7FFB-49E5-93C1-506D12458EF9}" type="parTrans" cxnId="{891C8637-443D-4977-BF2D-BF38CCC38BFE}">
      <dgm:prSet/>
      <dgm:spPr/>
      <dgm:t>
        <a:bodyPr/>
        <a:lstStyle/>
        <a:p>
          <a:endParaRPr lang="en-GB"/>
        </a:p>
      </dgm:t>
    </dgm:pt>
    <dgm:pt modelId="{D1A0AF5D-7CD3-4DA2-BB36-649A764CD483}" type="sibTrans" cxnId="{891C8637-443D-4977-BF2D-BF38CCC38BFE}">
      <dgm:prSet/>
      <dgm:spPr/>
      <dgm:t>
        <a:bodyPr/>
        <a:lstStyle/>
        <a:p>
          <a:endParaRPr lang="en-GB"/>
        </a:p>
      </dgm:t>
    </dgm:pt>
    <dgm:pt modelId="{57C72324-ED38-427E-8BCB-E90860E0D52C}">
      <dgm:prSet phldrT="[Text]"/>
      <dgm:spPr>
        <a:solidFill>
          <a:srgbClr val="FF0000"/>
        </a:solidFill>
        <a:ln>
          <a:solidFill>
            <a:srgbClr val="FF0000"/>
          </a:solidFill>
        </a:ln>
      </dgm:spPr>
      <dgm:t>
        <a:bodyPr/>
        <a:lstStyle/>
        <a:p>
          <a:endParaRPr lang="en-GB" dirty="0"/>
        </a:p>
      </dgm:t>
    </dgm:pt>
    <dgm:pt modelId="{CCB04C75-540C-4B11-8E6C-22EEC12FB240}" type="parTrans" cxnId="{B1FEFD15-13BA-4344-88DB-C6A009D6092C}">
      <dgm:prSet/>
      <dgm:spPr/>
      <dgm:t>
        <a:bodyPr/>
        <a:lstStyle/>
        <a:p>
          <a:endParaRPr lang="en-GB"/>
        </a:p>
      </dgm:t>
    </dgm:pt>
    <dgm:pt modelId="{11598DD0-89A7-4BE9-8DEB-1AC0790CFCB1}" type="sibTrans" cxnId="{B1FEFD15-13BA-4344-88DB-C6A009D6092C}">
      <dgm:prSet/>
      <dgm:spPr/>
      <dgm:t>
        <a:bodyPr/>
        <a:lstStyle/>
        <a:p>
          <a:endParaRPr lang="en-GB"/>
        </a:p>
      </dgm:t>
    </dgm:pt>
    <dgm:pt modelId="{17694979-2385-4D96-A58F-53D1279C32C9}">
      <dgm:prSet phldrT="[Text]"/>
      <dgm:spPr>
        <a:solidFill>
          <a:srgbClr val="FF0000"/>
        </a:solidFill>
        <a:ln>
          <a:solidFill>
            <a:srgbClr val="FF0000"/>
          </a:solidFill>
        </a:ln>
      </dgm:spPr>
      <dgm:t>
        <a:bodyPr/>
        <a:lstStyle/>
        <a:p>
          <a:endParaRPr lang="en-GB" dirty="0"/>
        </a:p>
      </dgm:t>
    </dgm:pt>
    <dgm:pt modelId="{5A9CA29C-8F3F-4E84-A91B-911D9C81AA1C}" type="parTrans" cxnId="{43F4B621-F486-40D7-8D91-4E08C99C2536}">
      <dgm:prSet/>
      <dgm:spPr/>
      <dgm:t>
        <a:bodyPr/>
        <a:lstStyle/>
        <a:p>
          <a:endParaRPr lang="en-GB"/>
        </a:p>
      </dgm:t>
    </dgm:pt>
    <dgm:pt modelId="{E405B5B5-027F-43E4-8C26-D2013378CE78}" type="sibTrans" cxnId="{43F4B621-F486-40D7-8D91-4E08C99C2536}">
      <dgm:prSet/>
      <dgm:spPr/>
      <dgm:t>
        <a:bodyPr/>
        <a:lstStyle/>
        <a:p>
          <a:endParaRPr lang="en-GB"/>
        </a:p>
      </dgm:t>
    </dgm:pt>
    <dgm:pt modelId="{F112DC0C-A564-40D3-A13D-13E8D8FA15E1}">
      <dgm:prSet phldrT="[Text]"/>
      <dgm:spPr>
        <a:solidFill>
          <a:srgbClr val="FF0000"/>
        </a:solidFill>
        <a:ln>
          <a:solidFill>
            <a:srgbClr val="FF0000"/>
          </a:solidFill>
        </a:ln>
      </dgm:spPr>
      <dgm:t>
        <a:bodyPr/>
        <a:lstStyle/>
        <a:p>
          <a:endParaRPr lang="en-GB" dirty="0"/>
        </a:p>
      </dgm:t>
    </dgm:pt>
    <dgm:pt modelId="{1F6BF546-F2B8-4B5E-809C-092718EB54B5}" type="sibTrans" cxnId="{5CC9D1BE-8E8F-4E68-84E3-BC321D0A6868}">
      <dgm:prSet/>
      <dgm:spPr/>
      <dgm:t>
        <a:bodyPr/>
        <a:lstStyle/>
        <a:p>
          <a:endParaRPr lang="en-GB"/>
        </a:p>
      </dgm:t>
    </dgm:pt>
    <dgm:pt modelId="{DD192E92-9E34-4380-9849-5F85BFED81CC}" type="parTrans" cxnId="{5CC9D1BE-8E8F-4E68-84E3-BC321D0A6868}">
      <dgm:prSet/>
      <dgm:spPr/>
      <dgm:t>
        <a:bodyPr/>
        <a:lstStyle/>
        <a:p>
          <a:endParaRPr lang="en-GB"/>
        </a:p>
      </dgm:t>
    </dgm:pt>
    <dgm:pt modelId="{4E0458E2-3480-484B-87C6-FE455CBD7711}" type="pres">
      <dgm:prSet presAssocID="{59B32D9C-252A-44AB-A10E-06E3FEE3FF78}" presName="Name0" presStyleCnt="0">
        <dgm:presLayoutVars>
          <dgm:dir/>
        </dgm:presLayoutVars>
      </dgm:prSet>
      <dgm:spPr/>
    </dgm:pt>
    <dgm:pt modelId="{26448D50-E204-4B4E-9733-5924D0E0A09B}" type="pres">
      <dgm:prSet presAssocID="{F0216EC0-FEB0-44C0-87CE-77D7B6C63E08}" presName="composite" presStyleCnt="0"/>
      <dgm:spPr/>
    </dgm:pt>
    <dgm:pt modelId="{189E44A4-6155-4FF4-B018-6ED7F9FF441A}" type="pres">
      <dgm:prSet presAssocID="{F0216EC0-FEB0-44C0-87CE-77D7B6C63E08}" presName="Accent" presStyleLbl="alignAcc1" presStyleIdx="0" presStyleCnt="5"/>
      <dgm:spPr/>
    </dgm:pt>
    <dgm:pt modelId="{13DBB872-B528-489B-AB16-23E3D6850A1F}" type="pres">
      <dgm:prSet presAssocID="{F0216EC0-FEB0-44C0-87CE-77D7B6C63E08}" presName="Image" presStyleLbl="node1" presStyleIdx="0" presStyleCnt="5"/>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16000" r="-16000"/>
          </a:stretch>
        </a:blipFill>
      </dgm:spPr>
    </dgm:pt>
    <dgm:pt modelId="{2AC2C748-E4CA-470C-814C-4A8C50DA5D44}" type="pres">
      <dgm:prSet presAssocID="{F0216EC0-FEB0-44C0-87CE-77D7B6C63E08}" presName="Child" presStyleLbl="revTx" presStyleIdx="0" presStyleCnt="5">
        <dgm:presLayoutVars>
          <dgm:bulletEnabled val="1"/>
        </dgm:presLayoutVars>
      </dgm:prSet>
      <dgm:spPr/>
    </dgm:pt>
    <dgm:pt modelId="{7B06368A-5477-45C6-8B0D-0098391FB763}" type="pres">
      <dgm:prSet presAssocID="{F0216EC0-FEB0-44C0-87CE-77D7B6C63E08}" presName="Parent" presStyleLbl="alignNode1" presStyleIdx="0" presStyleCnt="5">
        <dgm:presLayoutVars>
          <dgm:bulletEnabled val="1"/>
        </dgm:presLayoutVars>
      </dgm:prSet>
      <dgm:spPr/>
    </dgm:pt>
    <dgm:pt modelId="{7D60C284-77E7-4F4A-86DB-6A6D07066CD6}" type="pres">
      <dgm:prSet presAssocID="{D50A9ED9-29D7-49CD-A32F-D8A9D65958E9}" presName="sibTrans" presStyleCnt="0"/>
      <dgm:spPr/>
    </dgm:pt>
    <dgm:pt modelId="{97670FD7-BD7A-4D3B-A121-DB666A36B76D}" type="pres">
      <dgm:prSet presAssocID="{745872A1-9316-4A1D-B444-D98D4B5A100E}" presName="composite" presStyleCnt="0"/>
      <dgm:spPr/>
    </dgm:pt>
    <dgm:pt modelId="{65E031A4-BDDB-43C0-A919-88D3F2829326}" type="pres">
      <dgm:prSet presAssocID="{745872A1-9316-4A1D-B444-D98D4B5A100E}" presName="Accent" presStyleLbl="alignAcc1" presStyleIdx="1" presStyleCnt="5"/>
      <dgm:spPr/>
    </dgm:pt>
    <dgm:pt modelId="{CAD51D16-4D15-4D31-95B9-7389D05214E2}" type="pres">
      <dgm:prSet presAssocID="{745872A1-9316-4A1D-B444-D98D4B5A100E}" presName="Image"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dgm:spPr>
    </dgm:pt>
    <dgm:pt modelId="{AE8A6F31-105D-4E53-8A26-0D0354B97712}" type="pres">
      <dgm:prSet presAssocID="{745872A1-9316-4A1D-B444-D98D4B5A100E}" presName="Child" presStyleLbl="revTx" presStyleIdx="1" presStyleCnt="5">
        <dgm:presLayoutVars>
          <dgm:bulletEnabled val="1"/>
        </dgm:presLayoutVars>
      </dgm:prSet>
      <dgm:spPr/>
    </dgm:pt>
    <dgm:pt modelId="{CA005CB4-08FC-4E7F-A134-48E7EB25E032}" type="pres">
      <dgm:prSet presAssocID="{745872A1-9316-4A1D-B444-D98D4B5A100E}" presName="Parent" presStyleLbl="alignNode1" presStyleIdx="1" presStyleCnt="5">
        <dgm:presLayoutVars>
          <dgm:bulletEnabled val="1"/>
        </dgm:presLayoutVars>
      </dgm:prSet>
      <dgm:spPr/>
    </dgm:pt>
    <dgm:pt modelId="{E9A9EBF2-FBCB-4E7E-A5BD-E09D066333B4}" type="pres">
      <dgm:prSet presAssocID="{D1A0AF5D-7CD3-4DA2-BB36-649A764CD483}" presName="sibTrans" presStyleCnt="0"/>
      <dgm:spPr/>
    </dgm:pt>
    <dgm:pt modelId="{3622F3F4-4BD4-4BDD-A4AF-EDCDE85FB96D}" type="pres">
      <dgm:prSet presAssocID="{57C72324-ED38-427E-8BCB-E90860E0D52C}" presName="composite" presStyleCnt="0"/>
      <dgm:spPr/>
    </dgm:pt>
    <dgm:pt modelId="{5DDFBFDE-1787-4EC6-8DE0-69AB7BEA31B0}" type="pres">
      <dgm:prSet presAssocID="{57C72324-ED38-427E-8BCB-E90860E0D52C}" presName="Accent" presStyleLbl="alignAcc1" presStyleIdx="2" presStyleCnt="5"/>
      <dgm:spPr/>
    </dgm:pt>
    <dgm:pt modelId="{7D3209CB-D6FF-46E9-AC06-A7BB4A4FC690}" type="pres">
      <dgm:prSet presAssocID="{57C72324-ED38-427E-8BCB-E90860E0D52C}" presName="Image"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pt>
    <dgm:pt modelId="{192E8A72-2389-403A-8602-A8E90685934C}" type="pres">
      <dgm:prSet presAssocID="{57C72324-ED38-427E-8BCB-E90860E0D52C}" presName="Child" presStyleLbl="revTx" presStyleIdx="2" presStyleCnt="5">
        <dgm:presLayoutVars>
          <dgm:bulletEnabled val="1"/>
        </dgm:presLayoutVars>
      </dgm:prSet>
      <dgm:spPr/>
    </dgm:pt>
    <dgm:pt modelId="{D636C9A9-459C-401A-8BF6-F4D21576718C}" type="pres">
      <dgm:prSet presAssocID="{57C72324-ED38-427E-8BCB-E90860E0D52C}" presName="Parent" presStyleLbl="alignNode1" presStyleIdx="2" presStyleCnt="5">
        <dgm:presLayoutVars>
          <dgm:bulletEnabled val="1"/>
        </dgm:presLayoutVars>
      </dgm:prSet>
      <dgm:spPr/>
    </dgm:pt>
    <dgm:pt modelId="{DA62A85D-AD3C-41CD-9414-018A7629842C}" type="pres">
      <dgm:prSet presAssocID="{11598DD0-89A7-4BE9-8DEB-1AC0790CFCB1}" presName="sibTrans" presStyleCnt="0"/>
      <dgm:spPr/>
    </dgm:pt>
    <dgm:pt modelId="{182E2D34-2095-48EE-98AF-B67AC69E9C8D}" type="pres">
      <dgm:prSet presAssocID="{17694979-2385-4D96-A58F-53D1279C32C9}" presName="composite" presStyleCnt="0"/>
      <dgm:spPr/>
    </dgm:pt>
    <dgm:pt modelId="{E771136D-1442-4FE8-A121-C7838743D30F}" type="pres">
      <dgm:prSet presAssocID="{17694979-2385-4D96-A58F-53D1279C32C9}" presName="Accent" presStyleLbl="alignAcc1" presStyleIdx="3" presStyleCnt="5"/>
      <dgm:spPr/>
    </dgm:pt>
    <dgm:pt modelId="{8E7D2036-2473-400B-BFA9-371BD0300426}" type="pres">
      <dgm:prSet presAssocID="{17694979-2385-4D96-A58F-53D1279C32C9}" presName="Image" presStyleLbl="node1" presStyleIdx="3" presStyleCnt="5"/>
      <dgm:spPr>
        <a:blipFill>
          <a:blip xmlns:r="http://schemas.openxmlformats.org/officeDocument/2006/relationships" r:embed="rId4" cstate="hqprint">
            <a:extLst>
              <a:ext uri="{28A0092B-C50C-407E-A947-70E740481C1C}">
                <a14:useLocalDpi xmlns:a14="http://schemas.microsoft.com/office/drawing/2010/main" val="0"/>
              </a:ext>
            </a:extLst>
          </a:blip>
          <a:srcRect/>
          <a:stretch>
            <a:fillRect l="-14000" r="-14000"/>
          </a:stretch>
        </a:blipFill>
      </dgm:spPr>
    </dgm:pt>
    <dgm:pt modelId="{7C947BC5-46A3-47D2-A118-115F641402A8}" type="pres">
      <dgm:prSet presAssocID="{17694979-2385-4D96-A58F-53D1279C32C9}" presName="Child" presStyleLbl="revTx" presStyleIdx="3" presStyleCnt="5">
        <dgm:presLayoutVars>
          <dgm:bulletEnabled val="1"/>
        </dgm:presLayoutVars>
      </dgm:prSet>
      <dgm:spPr/>
    </dgm:pt>
    <dgm:pt modelId="{DB67EE9A-F8B6-46C1-B9A8-D9F3CC00CF25}" type="pres">
      <dgm:prSet presAssocID="{17694979-2385-4D96-A58F-53D1279C32C9}" presName="Parent" presStyleLbl="alignNode1" presStyleIdx="3" presStyleCnt="5">
        <dgm:presLayoutVars>
          <dgm:bulletEnabled val="1"/>
        </dgm:presLayoutVars>
      </dgm:prSet>
      <dgm:spPr/>
    </dgm:pt>
    <dgm:pt modelId="{CB31A6D2-475C-4AEC-843F-5D9F0EBC59C4}" type="pres">
      <dgm:prSet presAssocID="{E405B5B5-027F-43E4-8C26-D2013378CE78}" presName="sibTrans" presStyleCnt="0"/>
      <dgm:spPr/>
    </dgm:pt>
    <dgm:pt modelId="{21221CFF-C998-4BEA-8E39-38DAAC464427}" type="pres">
      <dgm:prSet presAssocID="{F112DC0C-A564-40D3-A13D-13E8D8FA15E1}" presName="composite" presStyleCnt="0"/>
      <dgm:spPr/>
    </dgm:pt>
    <dgm:pt modelId="{D6580DCF-8647-4552-B4A6-3E57CFB13E05}" type="pres">
      <dgm:prSet presAssocID="{F112DC0C-A564-40D3-A13D-13E8D8FA15E1}" presName="Accent" presStyleLbl="alignAcc1" presStyleIdx="4" presStyleCnt="5"/>
      <dgm:spPr/>
    </dgm:pt>
    <dgm:pt modelId="{0E7CDBAF-7E64-4D1A-A298-43BA095E043C}" type="pres">
      <dgm:prSet presAssocID="{F112DC0C-A564-40D3-A13D-13E8D8FA15E1}" presName="Image"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9000" r="-9000"/>
          </a:stretch>
        </a:blipFill>
      </dgm:spPr>
    </dgm:pt>
    <dgm:pt modelId="{B44FFC05-087E-40F2-8C55-B900FCE6B331}" type="pres">
      <dgm:prSet presAssocID="{F112DC0C-A564-40D3-A13D-13E8D8FA15E1}" presName="Child" presStyleLbl="revTx" presStyleIdx="4" presStyleCnt="5">
        <dgm:presLayoutVars>
          <dgm:bulletEnabled val="1"/>
        </dgm:presLayoutVars>
      </dgm:prSet>
      <dgm:spPr/>
    </dgm:pt>
    <dgm:pt modelId="{B7FAFF5A-1746-42E9-AE2B-F31083CD1925}" type="pres">
      <dgm:prSet presAssocID="{F112DC0C-A564-40D3-A13D-13E8D8FA15E1}" presName="Parent" presStyleLbl="alignNode1" presStyleIdx="4" presStyleCnt="5">
        <dgm:presLayoutVars>
          <dgm:bulletEnabled val="1"/>
        </dgm:presLayoutVars>
      </dgm:prSet>
      <dgm:spPr/>
    </dgm:pt>
  </dgm:ptLst>
  <dgm:cxnLst>
    <dgm:cxn modelId="{B1FEFD15-13BA-4344-88DB-C6A009D6092C}" srcId="{59B32D9C-252A-44AB-A10E-06E3FEE3FF78}" destId="{57C72324-ED38-427E-8BCB-E90860E0D52C}" srcOrd="2" destOrd="0" parTransId="{CCB04C75-540C-4B11-8E6C-22EEC12FB240}" sibTransId="{11598DD0-89A7-4BE9-8DEB-1AC0790CFCB1}"/>
    <dgm:cxn modelId="{43F4B621-F486-40D7-8D91-4E08C99C2536}" srcId="{59B32D9C-252A-44AB-A10E-06E3FEE3FF78}" destId="{17694979-2385-4D96-A58F-53D1279C32C9}" srcOrd="3" destOrd="0" parTransId="{5A9CA29C-8F3F-4E84-A91B-911D9C81AA1C}" sibTransId="{E405B5B5-027F-43E4-8C26-D2013378CE78}"/>
    <dgm:cxn modelId="{04404434-A3F6-4947-AFB9-B3BC8626E180}" srcId="{59B32D9C-252A-44AB-A10E-06E3FEE3FF78}" destId="{F0216EC0-FEB0-44C0-87CE-77D7B6C63E08}" srcOrd="0" destOrd="0" parTransId="{F245596A-C9A0-4BAF-86D9-893EDB613CE1}" sibTransId="{D50A9ED9-29D7-49CD-A32F-D8A9D65958E9}"/>
    <dgm:cxn modelId="{891C8637-443D-4977-BF2D-BF38CCC38BFE}" srcId="{59B32D9C-252A-44AB-A10E-06E3FEE3FF78}" destId="{745872A1-9316-4A1D-B444-D98D4B5A100E}" srcOrd="1" destOrd="0" parTransId="{A04604E2-7FFB-49E5-93C1-506D12458EF9}" sibTransId="{D1A0AF5D-7CD3-4DA2-BB36-649A764CD483}"/>
    <dgm:cxn modelId="{D70E8D96-D42F-4E03-8989-5357EDD97110}" type="presOf" srcId="{17694979-2385-4D96-A58F-53D1279C32C9}" destId="{DB67EE9A-F8B6-46C1-B9A8-D9F3CC00CF25}" srcOrd="0" destOrd="0" presId="urn:microsoft.com/office/officeart/2008/layout/TitlePictureLineup"/>
    <dgm:cxn modelId="{64810899-68F9-4439-808C-8DCF288089DE}" type="presOf" srcId="{F0216EC0-FEB0-44C0-87CE-77D7B6C63E08}" destId="{7B06368A-5477-45C6-8B0D-0098391FB763}" srcOrd="0" destOrd="0" presId="urn:microsoft.com/office/officeart/2008/layout/TitlePictureLineup"/>
    <dgm:cxn modelId="{5CC9D1BE-8E8F-4E68-84E3-BC321D0A6868}" srcId="{59B32D9C-252A-44AB-A10E-06E3FEE3FF78}" destId="{F112DC0C-A564-40D3-A13D-13E8D8FA15E1}" srcOrd="4" destOrd="0" parTransId="{DD192E92-9E34-4380-9849-5F85BFED81CC}" sibTransId="{1F6BF546-F2B8-4B5E-809C-092718EB54B5}"/>
    <dgm:cxn modelId="{6BF4D8CC-8D8B-4D33-998D-6418DB174147}" type="presOf" srcId="{F112DC0C-A564-40D3-A13D-13E8D8FA15E1}" destId="{B7FAFF5A-1746-42E9-AE2B-F31083CD1925}" srcOrd="0" destOrd="0" presId="urn:microsoft.com/office/officeart/2008/layout/TitlePictureLineup"/>
    <dgm:cxn modelId="{A7490DE3-BF79-42E9-875D-F6099ABED2CD}" type="presOf" srcId="{745872A1-9316-4A1D-B444-D98D4B5A100E}" destId="{CA005CB4-08FC-4E7F-A134-48E7EB25E032}" srcOrd="0" destOrd="0" presId="urn:microsoft.com/office/officeart/2008/layout/TitlePictureLineup"/>
    <dgm:cxn modelId="{8C3CE4E4-86E7-4611-9A81-2DAEA40D2A1B}" type="presOf" srcId="{59B32D9C-252A-44AB-A10E-06E3FEE3FF78}" destId="{4E0458E2-3480-484B-87C6-FE455CBD7711}" srcOrd="0" destOrd="0" presId="urn:microsoft.com/office/officeart/2008/layout/TitlePictureLineup"/>
    <dgm:cxn modelId="{8C94C8E9-1E25-4427-989C-817A4B9F0356}" type="presOf" srcId="{57C72324-ED38-427E-8BCB-E90860E0D52C}" destId="{D636C9A9-459C-401A-8BF6-F4D21576718C}" srcOrd="0" destOrd="0" presId="urn:microsoft.com/office/officeart/2008/layout/TitlePictureLineup"/>
    <dgm:cxn modelId="{34169870-A824-4659-BE87-F5A27AB28B45}" type="presParOf" srcId="{4E0458E2-3480-484B-87C6-FE455CBD7711}" destId="{26448D50-E204-4B4E-9733-5924D0E0A09B}" srcOrd="0" destOrd="0" presId="urn:microsoft.com/office/officeart/2008/layout/TitlePictureLineup"/>
    <dgm:cxn modelId="{AC1722B2-70D6-4024-AFA1-4A40CD73A0B5}" type="presParOf" srcId="{26448D50-E204-4B4E-9733-5924D0E0A09B}" destId="{189E44A4-6155-4FF4-B018-6ED7F9FF441A}" srcOrd="0" destOrd="0" presId="urn:microsoft.com/office/officeart/2008/layout/TitlePictureLineup"/>
    <dgm:cxn modelId="{7955A7AD-E76E-4C32-AF9B-616A2E25C3E4}" type="presParOf" srcId="{26448D50-E204-4B4E-9733-5924D0E0A09B}" destId="{13DBB872-B528-489B-AB16-23E3D6850A1F}" srcOrd="1" destOrd="0" presId="urn:microsoft.com/office/officeart/2008/layout/TitlePictureLineup"/>
    <dgm:cxn modelId="{0924BD70-558D-4FF6-A2EF-C84CE80FCCB7}" type="presParOf" srcId="{26448D50-E204-4B4E-9733-5924D0E0A09B}" destId="{2AC2C748-E4CA-470C-814C-4A8C50DA5D44}" srcOrd="2" destOrd="0" presId="urn:microsoft.com/office/officeart/2008/layout/TitlePictureLineup"/>
    <dgm:cxn modelId="{89332099-A918-4F76-8567-29FC81572094}" type="presParOf" srcId="{26448D50-E204-4B4E-9733-5924D0E0A09B}" destId="{7B06368A-5477-45C6-8B0D-0098391FB763}" srcOrd="3" destOrd="0" presId="urn:microsoft.com/office/officeart/2008/layout/TitlePictureLineup"/>
    <dgm:cxn modelId="{75B0CEA8-05B8-47C9-98FB-373AAE81779D}" type="presParOf" srcId="{4E0458E2-3480-484B-87C6-FE455CBD7711}" destId="{7D60C284-77E7-4F4A-86DB-6A6D07066CD6}" srcOrd="1" destOrd="0" presId="urn:microsoft.com/office/officeart/2008/layout/TitlePictureLineup"/>
    <dgm:cxn modelId="{1E589A77-3C0B-4EC3-ABB7-CE4084D4E8A8}" type="presParOf" srcId="{4E0458E2-3480-484B-87C6-FE455CBD7711}" destId="{97670FD7-BD7A-4D3B-A121-DB666A36B76D}" srcOrd="2" destOrd="0" presId="urn:microsoft.com/office/officeart/2008/layout/TitlePictureLineup"/>
    <dgm:cxn modelId="{DDF315FF-369E-486A-A363-694C6ADB8F37}" type="presParOf" srcId="{97670FD7-BD7A-4D3B-A121-DB666A36B76D}" destId="{65E031A4-BDDB-43C0-A919-88D3F2829326}" srcOrd="0" destOrd="0" presId="urn:microsoft.com/office/officeart/2008/layout/TitlePictureLineup"/>
    <dgm:cxn modelId="{7A1A0752-6CB0-4294-882B-E537227207FD}" type="presParOf" srcId="{97670FD7-BD7A-4D3B-A121-DB666A36B76D}" destId="{CAD51D16-4D15-4D31-95B9-7389D05214E2}" srcOrd="1" destOrd="0" presId="urn:microsoft.com/office/officeart/2008/layout/TitlePictureLineup"/>
    <dgm:cxn modelId="{5DF8660C-BD9A-45BC-A957-AA1D414F6E66}" type="presParOf" srcId="{97670FD7-BD7A-4D3B-A121-DB666A36B76D}" destId="{AE8A6F31-105D-4E53-8A26-0D0354B97712}" srcOrd="2" destOrd="0" presId="urn:microsoft.com/office/officeart/2008/layout/TitlePictureLineup"/>
    <dgm:cxn modelId="{0D196859-CDE6-4C45-9D72-97D0DE4F73B3}" type="presParOf" srcId="{97670FD7-BD7A-4D3B-A121-DB666A36B76D}" destId="{CA005CB4-08FC-4E7F-A134-48E7EB25E032}" srcOrd="3" destOrd="0" presId="urn:microsoft.com/office/officeart/2008/layout/TitlePictureLineup"/>
    <dgm:cxn modelId="{152AB89D-5F39-48B4-9E8B-905961E946E8}" type="presParOf" srcId="{4E0458E2-3480-484B-87C6-FE455CBD7711}" destId="{E9A9EBF2-FBCB-4E7E-A5BD-E09D066333B4}" srcOrd="3" destOrd="0" presId="urn:microsoft.com/office/officeart/2008/layout/TitlePictureLineup"/>
    <dgm:cxn modelId="{39A50082-402C-4FFD-A97D-9E26DC2EA98E}" type="presParOf" srcId="{4E0458E2-3480-484B-87C6-FE455CBD7711}" destId="{3622F3F4-4BD4-4BDD-A4AF-EDCDE85FB96D}" srcOrd="4" destOrd="0" presId="urn:microsoft.com/office/officeart/2008/layout/TitlePictureLineup"/>
    <dgm:cxn modelId="{6EC3B75C-EF39-4953-BB20-27D3B077F613}" type="presParOf" srcId="{3622F3F4-4BD4-4BDD-A4AF-EDCDE85FB96D}" destId="{5DDFBFDE-1787-4EC6-8DE0-69AB7BEA31B0}" srcOrd="0" destOrd="0" presId="urn:microsoft.com/office/officeart/2008/layout/TitlePictureLineup"/>
    <dgm:cxn modelId="{70FB9C7B-7056-4429-AABC-F2E0E821A2D8}" type="presParOf" srcId="{3622F3F4-4BD4-4BDD-A4AF-EDCDE85FB96D}" destId="{7D3209CB-D6FF-46E9-AC06-A7BB4A4FC690}" srcOrd="1" destOrd="0" presId="urn:microsoft.com/office/officeart/2008/layout/TitlePictureLineup"/>
    <dgm:cxn modelId="{DAE76004-737D-4B2A-A843-DC5DB4DBF7C9}" type="presParOf" srcId="{3622F3F4-4BD4-4BDD-A4AF-EDCDE85FB96D}" destId="{192E8A72-2389-403A-8602-A8E90685934C}" srcOrd="2" destOrd="0" presId="urn:microsoft.com/office/officeart/2008/layout/TitlePictureLineup"/>
    <dgm:cxn modelId="{C5ACC438-2DDB-4A8F-890E-2A1E120C5F22}" type="presParOf" srcId="{3622F3F4-4BD4-4BDD-A4AF-EDCDE85FB96D}" destId="{D636C9A9-459C-401A-8BF6-F4D21576718C}" srcOrd="3" destOrd="0" presId="urn:microsoft.com/office/officeart/2008/layout/TitlePictureLineup"/>
    <dgm:cxn modelId="{38393C0F-0463-4212-9B5D-A6E2F95864B5}" type="presParOf" srcId="{4E0458E2-3480-484B-87C6-FE455CBD7711}" destId="{DA62A85D-AD3C-41CD-9414-018A7629842C}" srcOrd="5" destOrd="0" presId="urn:microsoft.com/office/officeart/2008/layout/TitlePictureLineup"/>
    <dgm:cxn modelId="{05C299B1-DCB4-4587-B621-507743E70176}" type="presParOf" srcId="{4E0458E2-3480-484B-87C6-FE455CBD7711}" destId="{182E2D34-2095-48EE-98AF-B67AC69E9C8D}" srcOrd="6" destOrd="0" presId="urn:microsoft.com/office/officeart/2008/layout/TitlePictureLineup"/>
    <dgm:cxn modelId="{D82300DC-9B99-4B89-8A13-4267ED926342}" type="presParOf" srcId="{182E2D34-2095-48EE-98AF-B67AC69E9C8D}" destId="{E771136D-1442-4FE8-A121-C7838743D30F}" srcOrd="0" destOrd="0" presId="urn:microsoft.com/office/officeart/2008/layout/TitlePictureLineup"/>
    <dgm:cxn modelId="{267C1362-923C-4953-A200-E36631A54226}" type="presParOf" srcId="{182E2D34-2095-48EE-98AF-B67AC69E9C8D}" destId="{8E7D2036-2473-400B-BFA9-371BD0300426}" srcOrd="1" destOrd="0" presId="urn:microsoft.com/office/officeart/2008/layout/TitlePictureLineup"/>
    <dgm:cxn modelId="{CED38802-EB4F-45DE-B64F-3DD703EF7979}" type="presParOf" srcId="{182E2D34-2095-48EE-98AF-B67AC69E9C8D}" destId="{7C947BC5-46A3-47D2-A118-115F641402A8}" srcOrd="2" destOrd="0" presId="urn:microsoft.com/office/officeart/2008/layout/TitlePictureLineup"/>
    <dgm:cxn modelId="{470AF22A-09F1-4200-9D6B-710238A9C0CE}" type="presParOf" srcId="{182E2D34-2095-48EE-98AF-B67AC69E9C8D}" destId="{DB67EE9A-F8B6-46C1-B9A8-D9F3CC00CF25}" srcOrd="3" destOrd="0" presId="urn:microsoft.com/office/officeart/2008/layout/TitlePictureLineup"/>
    <dgm:cxn modelId="{0C73B12D-64CA-44A5-804B-4250D69D2308}" type="presParOf" srcId="{4E0458E2-3480-484B-87C6-FE455CBD7711}" destId="{CB31A6D2-475C-4AEC-843F-5D9F0EBC59C4}" srcOrd="7" destOrd="0" presId="urn:microsoft.com/office/officeart/2008/layout/TitlePictureLineup"/>
    <dgm:cxn modelId="{BDC5D978-7D99-4754-93DD-0ACD9A8976F9}" type="presParOf" srcId="{4E0458E2-3480-484B-87C6-FE455CBD7711}" destId="{21221CFF-C998-4BEA-8E39-38DAAC464427}" srcOrd="8" destOrd="0" presId="urn:microsoft.com/office/officeart/2008/layout/TitlePictureLineup"/>
    <dgm:cxn modelId="{E1152002-477F-4C59-9D7B-42635F998B7F}" type="presParOf" srcId="{21221CFF-C998-4BEA-8E39-38DAAC464427}" destId="{D6580DCF-8647-4552-B4A6-3E57CFB13E05}" srcOrd="0" destOrd="0" presId="urn:microsoft.com/office/officeart/2008/layout/TitlePictureLineup"/>
    <dgm:cxn modelId="{8972B4E0-8BF2-4C99-9896-DB596B1FE065}" type="presParOf" srcId="{21221CFF-C998-4BEA-8E39-38DAAC464427}" destId="{0E7CDBAF-7E64-4D1A-A298-43BA095E043C}" srcOrd="1" destOrd="0" presId="urn:microsoft.com/office/officeart/2008/layout/TitlePictureLineup"/>
    <dgm:cxn modelId="{ED5ED693-F422-449E-98DB-802EF7CD9916}" type="presParOf" srcId="{21221CFF-C998-4BEA-8E39-38DAAC464427}" destId="{B44FFC05-087E-40F2-8C55-B900FCE6B331}" srcOrd="2" destOrd="0" presId="urn:microsoft.com/office/officeart/2008/layout/TitlePictureLineup"/>
    <dgm:cxn modelId="{3600FFDA-8BD2-4599-9631-092378065FB7}" type="presParOf" srcId="{21221CFF-C998-4BEA-8E39-38DAAC464427}" destId="{B7FAFF5A-1746-42E9-AE2B-F31083CD1925}" srcOrd="3" destOrd="0" presId="urn:microsoft.com/office/officeart/2008/layout/TitlePictureLineup"/>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E44A4-6155-4FF4-B018-6ED7F9FF441A}">
      <dsp:nvSpPr>
        <dsp:cNvPr id="0" name=""/>
        <dsp:cNvSpPr/>
      </dsp:nvSpPr>
      <dsp:spPr>
        <a:xfrm>
          <a:off x="311" y="1086904"/>
          <a:ext cx="0" cy="2998438"/>
        </a:xfrm>
        <a:prstGeom prst="line">
          <a:avLst/>
        </a:prstGeom>
        <a:solidFill>
          <a:schemeClr val="lt1">
            <a:alpha val="9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DBB872-B528-489B-AB16-23E3D6850A1F}">
      <dsp:nvSpPr>
        <dsp:cNvPr id="0" name=""/>
        <dsp:cNvSpPr/>
      </dsp:nvSpPr>
      <dsp:spPr>
        <a:xfrm>
          <a:off x="83601" y="1186852"/>
          <a:ext cx="1577011" cy="1349297"/>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2C748-E4CA-470C-814C-4A8C50DA5D44}">
      <dsp:nvSpPr>
        <dsp:cNvPr id="0" name=""/>
        <dsp:cNvSpPr/>
      </dsp:nvSpPr>
      <dsp:spPr>
        <a:xfrm>
          <a:off x="83601" y="2536149"/>
          <a:ext cx="1577011" cy="1549193"/>
        </a:xfrm>
        <a:prstGeom prst="rect">
          <a:avLst/>
        </a:prstGeom>
        <a:noFill/>
        <a:ln>
          <a:noFill/>
        </a:ln>
        <a:effectLst/>
      </dsp:spPr>
      <dsp:style>
        <a:lnRef idx="0">
          <a:scrgbClr r="0" g="0" b="0"/>
        </a:lnRef>
        <a:fillRef idx="0">
          <a:scrgbClr r="0" g="0" b="0"/>
        </a:fillRef>
        <a:effectRef idx="0">
          <a:scrgbClr r="0" g="0" b="0"/>
        </a:effectRef>
        <a:fontRef idx="minor"/>
      </dsp:style>
    </dsp:sp>
    <dsp:sp modelId="{7B06368A-5477-45C6-8B0D-0098391FB763}">
      <dsp:nvSpPr>
        <dsp:cNvPr id="0" name=""/>
        <dsp:cNvSpPr/>
      </dsp:nvSpPr>
      <dsp:spPr>
        <a:xfrm>
          <a:off x="311" y="753744"/>
          <a:ext cx="1665798" cy="333159"/>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311" y="753744"/>
        <a:ext cx="1665798" cy="333159"/>
      </dsp:txXfrm>
    </dsp:sp>
    <dsp:sp modelId="{65E031A4-BDDB-43C0-A919-88D3F2829326}">
      <dsp:nvSpPr>
        <dsp:cNvPr id="0" name=""/>
        <dsp:cNvSpPr/>
      </dsp:nvSpPr>
      <dsp:spPr>
        <a:xfrm>
          <a:off x="1998635" y="1086904"/>
          <a:ext cx="0" cy="2998438"/>
        </a:xfrm>
        <a:prstGeom prst="line">
          <a:avLst/>
        </a:prstGeom>
        <a:solidFill>
          <a:schemeClr val="lt1">
            <a:alpha val="90000"/>
            <a:hueOff val="0"/>
            <a:satOff val="0"/>
            <a:lumOff val="0"/>
            <a:alphaOff val="0"/>
          </a:schemeClr>
        </a:solidFill>
        <a:ln w="12700" cap="flat" cmpd="sng" algn="ctr">
          <a:solidFill>
            <a:schemeClr val="accent2">
              <a:shade val="50000"/>
              <a:hueOff val="-222396"/>
              <a:satOff val="3463"/>
              <a:lumOff val="172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D51D16-4D15-4D31-95B9-7389D05214E2}">
      <dsp:nvSpPr>
        <dsp:cNvPr id="0" name=""/>
        <dsp:cNvSpPr/>
      </dsp:nvSpPr>
      <dsp:spPr>
        <a:xfrm>
          <a:off x="2081925" y="1186852"/>
          <a:ext cx="1577011" cy="1349297"/>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A6F31-105D-4E53-8A26-0D0354B97712}">
      <dsp:nvSpPr>
        <dsp:cNvPr id="0" name=""/>
        <dsp:cNvSpPr/>
      </dsp:nvSpPr>
      <dsp:spPr>
        <a:xfrm>
          <a:off x="2081925" y="2536149"/>
          <a:ext cx="1577011" cy="1549193"/>
        </a:xfrm>
        <a:prstGeom prst="rect">
          <a:avLst/>
        </a:prstGeom>
        <a:noFill/>
        <a:ln>
          <a:noFill/>
        </a:ln>
        <a:effectLst/>
      </dsp:spPr>
      <dsp:style>
        <a:lnRef idx="0">
          <a:scrgbClr r="0" g="0" b="0"/>
        </a:lnRef>
        <a:fillRef idx="0">
          <a:scrgbClr r="0" g="0" b="0"/>
        </a:fillRef>
        <a:effectRef idx="0">
          <a:scrgbClr r="0" g="0" b="0"/>
        </a:effectRef>
        <a:fontRef idx="minor"/>
      </dsp:style>
    </dsp:sp>
    <dsp:sp modelId="{CA005CB4-08FC-4E7F-A134-48E7EB25E032}">
      <dsp:nvSpPr>
        <dsp:cNvPr id="0" name=""/>
        <dsp:cNvSpPr/>
      </dsp:nvSpPr>
      <dsp:spPr>
        <a:xfrm>
          <a:off x="1998635" y="753744"/>
          <a:ext cx="1665798" cy="333159"/>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1998635" y="753744"/>
        <a:ext cx="1665798" cy="333159"/>
      </dsp:txXfrm>
    </dsp:sp>
    <dsp:sp modelId="{5DDFBFDE-1787-4EC6-8DE0-69AB7BEA31B0}">
      <dsp:nvSpPr>
        <dsp:cNvPr id="0" name=""/>
        <dsp:cNvSpPr/>
      </dsp:nvSpPr>
      <dsp:spPr>
        <a:xfrm>
          <a:off x="3996958" y="1086904"/>
          <a:ext cx="0" cy="2998438"/>
        </a:xfrm>
        <a:prstGeom prst="line">
          <a:avLst/>
        </a:prstGeom>
        <a:solidFill>
          <a:schemeClr val="lt1">
            <a:alpha val="90000"/>
            <a:hueOff val="0"/>
            <a:satOff val="0"/>
            <a:lumOff val="0"/>
            <a:alphaOff val="0"/>
          </a:schemeClr>
        </a:solidFill>
        <a:ln w="12700" cap="flat" cmpd="sng" algn="ctr">
          <a:solidFill>
            <a:schemeClr val="accent2">
              <a:shade val="50000"/>
              <a:hueOff val="-444793"/>
              <a:satOff val="6926"/>
              <a:lumOff val="344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3209CB-D6FF-46E9-AC06-A7BB4A4FC690}">
      <dsp:nvSpPr>
        <dsp:cNvPr id="0" name=""/>
        <dsp:cNvSpPr/>
      </dsp:nvSpPr>
      <dsp:spPr>
        <a:xfrm>
          <a:off x="4080248" y="1186852"/>
          <a:ext cx="1577011" cy="1349297"/>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2E8A72-2389-403A-8602-A8E90685934C}">
      <dsp:nvSpPr>
        <dsp:cNvPr id="0" name=""/>
        <dsp:cNvSpPr/>
      </dsp:nvSpPr>
      <dsp:spPr>
        <a:xfrm>
          <a:off x="4080248" y="2536149"/>
          <a:ext cx="1577011" cy="1549193"/>
        </a:xfrm>
        <a:prstGeom prst="rect">
          <a:avLst/>
        </a:prstGeom>
        <a:noFill/>
        <a:ln>
          <a:noFill/>
        </a:ln>
        <a:effectLst/>
      </dsp:spPr>
      <dsp:style>
        <a:lnRef idx="0">
          <a:scrgbClr r="0" g="0" b="0"/>
        </a:lnRef>
        <a:fillRef idx="0">
          <a:scrgbClr r="0" g="0" b="0"/>
        </a:fillRef>
        <a:effectRef idx="0">
          <a:scrgbClr r="0" g="0" b="0"/>
        </a:effectRef>
        <a:fontRef idx="minor"/>
      </dsp:style>
    </dsp:sp>
    <dsp:sp modelId="{D636C9A9-459C-401A-8BF6-F4D21576718C}">
      <dsp:nvSpPr>
        <dsp:cNvPr id="0" name=""/>
        <dsp:cNvSpPr/>
      </dsp:nvSpPr>
      <dsp:spPr>
        <a:xfrm>
          <a:off x="3996958" y="753744"/>
          <a:ext cx="1665798" cy="333159"/>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3996958" y="753744"/>
        <a:ext cx="1665798" cy="333159"/>
      </dsp:txXfrm>
    </dsp:sp>
    <dsp:sp modelId="{E771136D-1442-4FE8-A121-C7838743D30F}">
      <dsp:nvSpPr>
        <dsp:cNvPr id="0" name=""/>
        <dsp:cNvSpPr/>
      </dsp:nvSpPr>
      <dsp:spPr>
        <a:xfrm>
          <a:off x="5995281" y="1086904"/>
          <a:ext cx="0" cy="2998438"/>
        </a:xfrm>
        <a:prstGeom prst="line">
          <a:avLst/>
        </a:prstGeom>
        <a:solidFill>
          <a:schemeClr val="lt1">
            <a:alpha val="90000"/>
            <a:hueOff val="0"/>
            <a:satOff val="0"/>
            <a:lumOff val="0"/>
            <a:alphaOff val="0"/>
          </a:schemeClr>
        </a:solidFill>
        <a:ln w="12700" cap="flat" cmpd="sng" algn="ctr">
          <a:solidFill>
            <a:schemeClr val="accent2">
              <a:shade val="50000"/>
              <a:hueOff val="-444793"/>
              <a:satOff val="6926"/>
              <a:lumOff val="344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7D2036-2473-400B-BFA9-371BD0300426}">
      <dsp:nvSpPr>
        <dsp:cNvPr id="0" name=""/>
        <dsp:cNvSpPr/>
      </dsp:nvSpPr>
      <dsp:spPr>
        <a:xfrm>
          <a:off x="6078571" y="1186852"/>
          <a:ext cx="1577011" cy="1349297"/>
        </a:xfrm>
        <a:prstGeom prst="rect">
          <a:avLst/>
        </a:prstGeom>
        <a:blipFill>
          <a:blip xmlns:r="http://schemas.openxmlformats.org/officeDocument/2006/relationships" r:embed="rId4" cstate="hqprint">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47BC5-46A3-47D2-A118-115F641402A8}">
      <dsp:nvSpPr>
        <dsp:cNvPr id="0" name=""/>
        <dsp:cNvSpPr/>
      </dsp:nvSpPr>
      <dsp:spPr>
        <a:xfrm>
          <a:off x="6078571" y="2536149"/>
          <a:ext cx="1577011" cy="1549193"/>
        </a:xfrm>
        <a:prstGeom prst="rect">
          <a:avLst/>
        </a:prstGeom>
        <a:noFill/>
        <a:ln>
          <a:noFill/>
        </a:ln>
        <a:effectLst/>
      </dsp:spPr>
      <dsp:style>
        <a:lnRef idx="0">
          <a:scrgbClr r="0" g="0" b="0"/>
        </a:lnRef>
        <a:fillRef idx="0">
          <a:scrgbClr r="0" g="0" b="0"/>
        </a:fillRef>
        <a:effectRef idx="0">
          <a:scrgbClr r="0" g="0" b="0"/>
        </a:effectRef>
        <a:fontRef idx="minor"/>
      </dsp:style>
    </dsp:sp>
    <dsp:sp modelId="{DB67EE9A-F8B6-46C1-B9A8-D9F3CC00CF25}">
      <dsp:nvSpPr>
        <dsp:cNvPr id="0" name=""/>
        <dsp:cNvSpPr/>
      </dsp:nvSpPr>
      <dsp:spPr>
        <a:xfrm>
          <a:off x="5995281" y="753744"/>
          <a:ext cx="1665798" cy="333159"/>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5995281" y="753744"/>
        <a:ext cx="1665798" cy="333159"/>
      </dsp:txXfrm>
    </dsp:sp>
    <dsp:sp modelId="{D6580DCF-8647-4552-B4A6-3E57CFB13E05}">
      <dsp:nvSpPr>
        <dsp:cNvPr id="0" name=""/>
        <dsp:cNvSpPr/>
      </dsp:nvSpPr>
      <dsp:spPr>
        <a:xfrm>
          <a:off x="7993605" y="1086904"/>
          <a:ext cx="0" cy="2998438"/>
        </a:xfrm>
        <a:prstGeom prst="line">
          <a:avLst/>
        </a:prstGeom>
        <a:solidFill>
          <a:schemeClr val="lt1">
            <a:alpha val="90000"/>
            <a:hueOff val="0"/>
            <a:satOff val="0"/>
            <a:lumOff val="0"/>
            <a:alphaOff val="0"/>
          </a:schemeClr>
        </a:solidFill>
        <a:ln w="12700" cap="flat" cmpd="sng" algn="ctr">
          <a:solidFill>
            <a:schemeClr val="accent2">
              <a:shade val="50000"/>
              <a:hueOff val="-222396"/>
              <a:satOff val="3463"/>
              <a:lumOff val="1725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7CDBAF-7E64-4D1A-A298-43BA095E043C}">
      <dsp:nvSpPr>
        <dsp:cNvPr id="0" name=""/>
        <dsp:cNvSpPr/>
      </dsp:nvSpPr>
      <dsp:spPr>
        <a:xfrm>
          <a:off x="8076895" y="1186852"/>
          <a:ext cx="1577011" cy="1349297"/>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FFC05-087E-40F2-8C55-B900FCE6B331}">
      <dsp:nvSpPr>
        <dsp:cNvPr id="0" name=""/>
        <dsp:cNvSpPr/>
      </dsp:nvSpPr>
      <dsp:spPr>
        <a:xfrm>
          <a:off x="8076895" y="2536149"/>
          <a:ext cx="1577011" cy="1549193"/>
        </a:xfrm>
        <a:prstGeom prst="rect">
          <a:avLst/>
        </a:prstGeom>
        <a:noFill/>
        <a:ln>
          <a:noFill/>
        </a:ln>
        <a:effectLst/>
      </dsp:spPr>
      <dsp:style>
        <a:lnRef idx="0">
          <a:scrgbClr r="0" g="0" b="0"/>
        </a:lnRef>
        <a:fillRef idx="0">
          <a:scrgbClr r="0" g="0" b="0"/>
        </a:fillRef>
        <a:effectRef idx="0">
          <a:scrgbClr r="0" g="0" b="0"/>
        </a:effectRef>
        <a:fontRef idx="minor"/>
      </dsp:style>
    </dsp:sp>
    <dsp:sp modelId="{B7FAFF5A-1746-42E9-AE2B-F31083CD1925}">
      <dsp:nvSpPr>
        <dsp:cNvPr id="0" name=""/>
        <dsp:cNvSpPr/>
      </dsp:nvSpPr>
      <dsp:spPr>
        <a:xfrm>
          <a:off x="7993605" y="753744"/>
          <a:ext cx="1665798" cy="333159"/>
        </a:xfrm>
        <a:prstGeom prst="rect">
          <a:avLst/>
        </a:prstGeom>
        <a:solidFill>
          <a:srgbClr val="FF0000"/>
        </a:solidFill>
        <a:ln w="127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endParaRPr lang="en-GB" sz="1700" kern="1200" dirty="0"/>
        </a:p>
      </dsp:txBody>
      <dsp:txXfrm>
        <a:off x="7993605" y="753744"/>
        <a:ext cx="1665798" cy="333159"/>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324F-42A8-4323-99D2-2DA666749D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48BF324-A612-4008-B036-9493F9F6C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6F63396-2134-4FDF-B2DF-18746E924985}"/>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D600DD64-60FC-4F2A-9690-F16A87A324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EC266C3-30ED-4E7C-AE83-49178E0B034B}"/>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4232407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650A1-153E-4BB3-AAA5-97E7D30629F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A7F149E-81C4-433B-977C-B0D52AD87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39E8552-9000-4DF3-B62B-EAEB0FB06E2A}"/>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CE71067D-5AE6-47E7-87C9-3759FBC9B4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A356E9-9659-4771-9B74-03839F1A3401}"/>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269752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5E71F-47BE-4829-9919-B8D09FFF3B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084F82-654B-4165-891C-0CF7D37CC9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2D8E14-0738-41EC-920B-559195BBF6A6}"/>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EEB24B6A-E306-49B8-862A-43E1FC2F24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0FE427-5F04-4378-9520-7877C0EEF85D}"/>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368977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9D1E-01E8-417A-A586-CA149D8796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45E89F-3582-4F51-95CA-99420BAEC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1CCCA1-FC19-472C-ACD0-797A2B706560}"/>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57F27B46-4C1C-41F1-8313-4BB715E36E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70E3FA-F841-4322-87BC-47D7C4E1CF2E}"/>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2263494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7D8E-D759-4530-BB8C-7BD963721E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11FE9E-FBDE-4129-AE4A-96DD90F6A9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B191A-9D2E-4E1F-9F6F-4E2DB35AA634}"/>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F6B3952C-295C-4288-9FE7-077F5309F6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F73556-080E-4138-BEC1-7833E2D7E712}"/>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366733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FB927-804E-4FD6-AB35-E7B60745E0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4668427-619A-4971-8B45-BF5A50480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C278209-2ED6-4CC9-A828-E4EB814FC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FF50A5A-9F30-4D12-8E9B-471FC2756AD3}"/>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6" name="Footer Placeholder 5">
            <a:extLst>
              <a:ext uri="{FF2B5EF4-FFF2-40B4-BE49-F238E27FC236}">
                <a16:creationId xmlns:a16="http://schemas.microsoft.com/office/drawing/2014/main" id="{2F887461-A06B-4A94-97F9-89E9A402E55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578540-C463-403E-B30D-751FFDC3A99F}"/>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54824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8BC4-69B2-4978-B732-F0D6149CD33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699240-942B-4455-846C-F49889882E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20509A-100F-4D31-9154-C27541E599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118C5A-1560-4CDD-A3A6-2A59A1AF75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7DA72-28A2-48A9-A7BF-8C67166CAC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5946959-FF8E-48C1-999E-8F8851975282}"/>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8" name="Footer Placeholder 7">
            <a:extLst>
              <a:ext uri="{FF2B5EF4-FFF2-40B4-BE49-F238E27FC236}">
                <a16:creationId xmlns:a16="http://schemas.microsoft.com/office/drawing/2014/main" id="{7574D464-4607-4971-B9DD-7588C606FE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F7AB89-9DDD-4D6D-B9CD-0F4878432111}"/>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1386442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E4C7-5EC2-41D5-87AD-8E5A724909F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A9D8A61-5C1F-4EC0-8D6D-79B4BF604415}"/>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4" name="Footer Placeholder 3">
            <a:extLst>
              <a:ext uri="{FF2B5EF4-FFF2-40B4-BE49-F238E27FC236}">
                <a16:creationId xmlns:a16="http://schemas.microsoft.com/office/drawing/2014/main" id="{2A50E4F8-E869-49FB-A002-3B7E1766C8F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DC0E54D-B795-4A9A-8A2F-D391CF290978}"/>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171923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F8483-A410-4D05-8353-B659A9DAFA85}"/>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3" name="Footer Placeholder 2">
            <a:extLst>
              <a:ext uri="{FF2B5EF4-FFF2-40B4-BE49-F238E27FC236}">
                <a16:creationId xmlns:a16="http://schemas.microsoft.com/office/drawing/2014/main" id="{ED5D022E-1A6A-4582-8979-6DD5EBE7CAD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72F5AE-A2A6-4FFD-B312-2E78F4DDEC90}"/>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2210036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B37E-FD75-4CD2-87C0-B0E79C6AE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A80FE6-7A50-4F67-8B5C-FE7BD02893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5CB240A-4377-4BC2-8082-6AB234F68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F91655-EDF7-47CD-8F58-C7F7EB7A1583}"/>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6" name="Footer Placeholder 5">
            <a:extLst>
              <a:ext uri="{FF2B5EF4-FFF2-40B4-BE49-F238E27FC236}">
                <a16:creationId xmlns:a16="http://schemas.microsoft.com/office/drawing/2014/main" id="{9F432944-D12C-4EC1-BEA4-FBB21E6A66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B22E96-BBC6-4CD8-895A-743DB3BBEC5C}"/>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3321955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ED89-B623-45C1-901D-52D16420D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665285-8E8B-4E6F-94D7-9247E91F4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BE3992C-103E-4427-B125-0C1F9AE78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E8539C-3949-424B-93A3-F13957569237}"/>
              </a:ext>
            </a:extLst>
          </p:cNvPr>
          <p:cNvSpPr>
            <a:spLocks noGrp="1"/>
          </p:cNvSpPr>
          <p:nvPr>
            <p:ph type="dt" sz="half" idx="10"/>
          </p:nvPr>
        </p:nvSpPr>
        <p:spPr/>
        <p:txBody>
          <a:bodyPr/>
          <a:lstStyle/>
          <a:p>
            <a:fld id="{F284D311-9F1C-4E8F-9EDB-2200F24881B3}" type="datetimeFigureOut">
              <a:rPr lang="en-GB" smtClean="0"/>
              <a:t>12/10/2019</a:t>
            </a:fld>
            <a:endParaRPr lang="en-GB"/>
          </a:p>
        </p:txBody>
      </p:sp>
      <p:sp>
        <p:nvSpPr>
          <p:cNvPr id="6" name="Footer Placeholder 5">
            <a:extLst>
              <a:ext uri="{FF2B5EF4-FFF2-40B4-BE49-F238E27FC236}">
                <a16:creationId xmlns:a16="http://schemas.microsoft.com/office/drawing/2014/main" id="{45A4A997-3B3B-4982-BEA2-7DC9D38D70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D5A32E6-47AE-48D3-92DB-0D4C7F7EDB3E}"/>
              </a:ext>
            </a:extLst>
          </p:cNvPr>
          <p:cNvSpPr>
            <a:spLocks noGrp="1"/>
          </p:cNvSpPr>
          <p:nvPr>
            <p:ph type="sldNum" sz="quarter" idx="12"/>
          </p:nvPr>
        </p:nvSpPr>
        <p:spPr/>
        <p:txBody>
          <a:bodyPr/>
          <a:lstStyle/>
          <a:p>
            <a:fld id="{A58AC785-85F3-4057-8C0C-4A9BDA15D8E3}" type="slidenum">
              <a:rPr lang="en-GB" smtClean="0"/>
              <a:t>‹#›</a:t>
            </a:fld>
            <a:endParaRPr lang="en-GB"/>
          </a:p>
        </p:txBody>
      </p:sp>
    </p:spTree>
    <p:extLst>
      <p:ext uri="{BB962C8B-B14F-4D97-AF65-F5344CB8AC3E}">
        <p14:creationId xmlns:p14="http://schemas.microsoft.com/office/powerpoint/2010/main" val="296204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5EBD0-95F7-48E7-8514-E14661A4B7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977E52-1090-4B28-99C6-A9AE068CBC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C9AEB0-631B-467A-873D-12BC328EA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84D311-9F1C-4E8F-9EDB-2200F24881B3}" type="datetimeFigureOut">
              <a:rPr lang="en-GB" smtClean="0"/>
              <a:t>12/10/2019</a:t>
            </a:fld>
            <a:endParaRPr lang="en-GB"/>
          </a:p>
        </p:txBody>
      </p:sp>
      <p:sp>
        <p:nvSpPr>
          <p:cNvPr id="5" name="Footer Placeholder 4">
            <a:extLst>
              <a:ext uri="{FF2B5EF4-FFF2-40B4-BE49-F238E27FC236}">
                <a16:creationId xmlns:a16="http://schemas.microsoft.com/office/drawing/2014/main" id="{16365B60-C85C-4977-A5A8-D22F6D129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6F745B-D176-4AA0-8A15-01FC89B897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AC785-85F3-4057-8C0C-4A9BDA15D8E3}" type="slidenum">
              <a:rPr lang="en-GB" smtClean="0"/>
              <a:t>‹#›</a:t>
            </a:fld>
            <a:endParaRPr lang="en-GB"/>
          </a:p>
        </p:txBody>
      </p:sp>
    </p:spTree>
    <p:extLst>
      <p:ext uri="{BB962C8B-B14F-4D97-AF65-F5344CB8AC3E}">
        <p14:creationId xmlns:p14="http://schemas.microsoft.com/office/powerpoint/2010/main" val="1870285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image" Target="../media/image2.jpg"/><Relationship Id="rId7" Type="http://schemas.openxmlformats.org/officeDocument/2006/relationships/image" Target="../media/image6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65.jpg"/><Relationship Id="rId5" Type="http://schemas.openxmlformats.org/officeDocument/2006/relationships/image" Target="../media/image64.jpg"/><Relationship Id="rId10" Type="http://schemas.openxmlformats.org/officeDocument/2006/relationships/image" Target="../media/image69.png"/><Relationship Id="rId4" Type="http://schemas.openxmlformats.org/officeDocument/2006/relationships/image" Target="../media/image63.jpg"/><Relationship Id="rId9" Type="http://schemas.openxmlformats.org/officeDocument/2006/relationships/image" Target="../media/image68.jpg"/></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2.jp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image" Target="../media/image1.jpg"/><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77.png"/><Relationship Id="rId18" Type="http://schemas.openxmlformats.org/officeDocument/2006/relationships/image" Target="../media/image70.png"/><Relationship Id="rId3" Type="http://schemas.openxmlformats.org/officeDocument/2006/relationships/image" Target="../media/image2.jpg"/><Relationship Id="rId21" Type="http://schemas.openxmlformats.org/officeDocument/2006/relationships/image" Target="../media/image87.png"/><Relationship Id="rId7" Type="http://schemas.openxmlformats.org/officeDocument/2006/relationships/image" Target="../media/image82.png"/><Relationship Id="rId12" Type="http://schemas.openxmlformats.org/officeDocument/2006/relationships/image" Target="../media/image76.png"/><Relationship Id="rId17" Type="http://schemas.openxmlformats.org/officeDocument/2006/relationships/image" Target="../media/image74.png"/><Relationship Id="rId2" Type="http://schemas.openxmlformats.org/officeDocument/2006/relationships/image" Target="../media/image1.jpg"/><Relationship Id="rId16" Type="http://schemas.openxmlformats.org/officeDocument/2006/relationships/image" Target="../media/image75.png"/><Relationship Id="rId20"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83.png"/><Relationship Id="rId11" Type="http://schemas.openxmlformats.org/officeDocument/2006/relationships/image" Target="../media/image80.png"/><Relationship Id="rId5" Type="http://schemas.openxmlformats.org/officeDocument/2006/relationships/image" Target="../media/image86.png"/><Relationship Id="rId15" Type="http://schemas.openxmlformats.org/officeDocument/2006/relationships/image" Target="../media/image73.png"/><Relationship Id="rId10" Type="http://schemas.openxmlformats.org/officeDocument/2006/relationships/image" Target="../media/image81.png"/><Relationship Id="rId19" Type="http://schemas.openxmlformats.org/officeDocument/2006/relationships/image" Target="../media/image72.png"/><Relationship Id="rId4" Type="http://schemas.openxmlformats.org/officeDocument/2006/relationships/image" Target="../media/image85.png"/><Relationship Id="rId9" Type="http://schemas.openxmlformats.org/officeDocument/2006/relationships/image" Target="../media/image79.pn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88.jpg"/></Relationships>
</file>

<file path=ppt/slides/_rels/slide1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89.png"/><Relationship Id="rId3" Type="http://schemas.openxmlformats.org/officeDocument/2006/relationships/image" Target="../media/image2.jp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image" Target="../media/image1.jpg"/><Relationship Id="rId16" Type="http://schemas.openxmlformats.org/officeDocument/2006/relationships/image" Target="../media/image102.png"/><Relationship Id="rId20"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4.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2.jpg"/><Relationship Id="rId7" Type="http://schemas.openxmlformats.org/officeDocument/2006/relationships/image" Target="../media/image11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png"/></Relationships>
</file>

<file path=ppt/slides/_rels/slide17.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18" Type="http://schemas.openxmlformats.org/officeDocument/2006/relationships/image" Target="../media/image129.png"/><Relationship Id="rId3" Type="http://schemas.openxmlformats.org/officeDocument/2006/relationships/image" Target="../media/image2.jpg"/><Relationship Id="rId7" Type="http://schemas.openxmlformats.org/officeDocument/2006/relationships/image" Target="../media/image118.png"/><Relationship Id="rId12" Type="http://schemas.openxmlformats.org/officeDocument/2006/relationships/image" Target="../media/image123.png"/><Relationship Id="rId17" Type="http://schemas.openxmlformats.org/officeDocument/2006/relationships/image" Target="../media/image128.png"/><Relationship Id="rId2" Type="http://schemas.openxmlformats.org/officeDocument/2006/relationships/image" Target="../media/image1.jpg"/><Relationship Id="rId16"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image" Target="../media/image115.jpg"/><Relationship Id="rId9" Type="http://schemas.openxmlformats.org/officeDocument/2006/relationships/image" Target="../media/image120.png"/><Relationship Id="rId14"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 Type="http://schemas.openxmlformats.org/officeDocument/2006/relationships/image" Target="../media/image2.jp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2" Type="http://schemas.openxmlformats.org/officeDocument/2006/relationships/image" Target="../media/image1.jp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1.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13" Type="http://schemas.openxmlformats.org/officeDocument/2006/relationships/image" Target="../media/image22.png"/><Relationship Id="rId3" Type="http://schemas.openxmlformats.org/officeDocument/2006/relationships/image" Target="../media/image2.jp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3" Type="http://schemas.openxmlformats.org/officeDocument/2006/relationships/image" Target="../media/image2.jpg"/><Relationship Id="rId7" Type="http://schemas.openxmlformats.org/officeDocument/2006/relationships/image" Target="../media/image26.png"/><Relationship Id="rId12" Type="http://schemas.openxmlformats.org/officeDocument/2006/relationships/image" Target="../media/image31.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2.jpg"/><Relationship Id="rId7" Type="http://schemas.openxmlformats.org/officeDocument/2006/relationships/image" Target="../media/image38.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7.jp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jpg"/><Relationship Id="rId7"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jp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g"/><Relationship Id="rId7" Type="http://schemas.openxmlformats.org/officeDocument/2006/relationships/diagramQuickStyle" Target="../diagrams/quickStyle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9.jpg"/><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jpg"/><Relationship Id="rId7" Type="http://schemas.openxmlformats.org/officeDocument/2006/relationships/image" Target="../media/image58.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jp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3"/>
            <a:ext cx="12191999"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52338" y="343949"/>
            <a:ext cx="11610363" cy="51508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D1C997A8-FA66-4F26-8A17-6EB645AA976E}"/>
              </a:ext>
            </a:extLst>
          </p:cNvPr>
          <p:cNvSpPr txBox="1"/>
          <p:nvPr/>
        </p:nvSpPr>
        <p:spPr>
          <a:xfrm>
            <a:off x="262855" y="4859196"/>
            <a:ext cx="9367934" cy="1107996"/>
          </a:xfrm>
          <a:prstGeom prst="rect">
            <a:avLst/>
          </a:prstGeom>
          <a:noFill/>
        </p:spPr>
        <p:txBody>
          <a:bodyPr wrap="square" rtlCol="0">
            <a:spAutoFit/>
          </a:bodyPr>
          <a:lstStyle/>
          <a:p>
            <a:r>
              <a:rPr lang="en-GB" sz="6600" dirty="0" err="1">
                <a:solidFill>
                  <a:schemeClr val="bg1"/>
                </a:solidFill>
                <a:latin typeface="Press Start 2P" panose="02000503000000000000" pitchFamily="1" charset="0"/>
              </a:rPr>
              <a:t>StalinRun</a:t>
            </a:r>
            <a:endParaRPr lang="en-GB" sz="6600" dirty="0">
              <a:solidFill>
                <a:schemeClr val="bg1"/>
              </a:solidFill>
              <a:latin typeface="Press Start 2P" panose="02000503000000000000" pitchFamily="1" charset="0"/>
            </a:endParaRPr>
          </a:p>
        </p:txBody>
      </p:sp>
      <p:sp>
        <p:nvSpPr>
          <p:cNvPr id="10" name="TextBox 9">
            <a:extLst>
              <a:ext uri="{FF2B5EF4-FFF2-40B4-BE49-F238E27FC236}">
                <a16:creationId xmlns:a16="http://schemas.microsoft.com/office/drawing/2014/main" id="{DD7F60A5-32FD-44BB-A29F-A1A29274C23A}"/>
              </a:ext>
            </a:extLst>
          </p:cNvPr>
          <p:cNvSpPr txBox="1"/>
          <p:nvPr/>
        </p:nvSpPr>
        <p:spPr>
          <a:xfrm>
            <a:off x="4971989" y="5632265"/>
            <a:ext cx="3145871" cy="707886"/>
          </a:xfrm>
          <a:prstGeom prst="rect">
            <a:avLst/>
          </a:prstGeom>
          <a:noFill/>
        </p:spPr>
        <p:txBody>
          <a:bodyPr wrap="square" rtlCol="0">
            <a:spAutoFit/>
          </a:bodyPr>
          <a:lstStyle/>
          <a:p>
            <a:r>
              <a:rPr lang="en-GB" sz="4000" dirty="0">
                <a:solidFill>
                  <a:schemeClr val="bg1">
                    <a:lumMod val="75000"/>
                  </a:schemeClr>
                </a:solidFill>
              </a:rPr>
              <a:t>Working Title</a:t>
            </a:r>
          </a:p>
        </p:txBody>
      </p:sp>
    </p:spTree>
    <p:extLst>
      <p:ext uri="{BB962C8B-B14F-4D97-AF65-F5344CB8AC3E}">
        <p14:creationId xmlns:p14="http://schemas.microsoft.com/office/powerpoint/2010/main" val="1395072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43949"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D9DACBB4-5A32-4E18-8B69-DBC9D5E1F069}"/>
              </a:ext>
            </a:extLst>
          </p:cNvPr>
          <p:cNvSpPr/>
          <p:nvPr/>
        </p:nvSpPr>
        <p:spPr>
          <a:xfrm>
            <a:off x="0" y="338336"/>
            <a:ext cx="3724173" cy="4737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1BFBB3F-36BC-420A-A1A0-C27C035E6A7D}"/>
              </a:ext>
            </a:extLst>
          </p:cNvPr>
          <p:cNvSpPr txBox="1"/>
          <p:nvPr/>
        </p:nvSpPr>
        <p:spPr>
          <a:xfrm>
            <a:off x="-88355" y="236687"/>
            <a:ext cx="3913195" cy="369332"/>
          </a:xfrm>
          <a:prstGeom prst="rect">
            <a:avLst/>
          </a:prstGeom>
          <a:noFill/>
        </p:spPr>
        <p:txBody>
          <a:bodyPr wrap="square" rtlCol="0">
            <a:spAutoFit/>
          </a:bodyPr>
          <a:lstStyle/>
          <a:p>
            <a:r>
              <a:rPr lang="en-GB" dirty="0">
                <a:solidFill>
                  <a:schemeClr val="tx1">
                    <a:lumMod val="75000"/>
                    <a:lumOff val="25000"/>
                  </a:schemeClr>
                </a:solidFill>
                <a:latin typeface="Press Start 2P" panose="02000503000000000000" pitchFamily="1" charset="0"/>
              </a:rPr>
              <a:t>Player Character</a:t>
            </a:r>
          </a:p>
        </p:txBody>
      </p:sp>
      <p:sp>
        <p:nvSpPr>
          <p:cNvPr id="42" name="TextBox 41">
            <a:extLst>
              <a:ext uri="{FF2B5EF4-FFF2-40B4-BE49-F238E27FC236}">
                <a16:creationId xmlns:a16="http://schemas.microsoft.com/office/drawing/2014/main" id="{3A3F97DE-07C1-4961-8D2F-268951943551}"/>
              </a:ext>
            </a:extLst>
          </p:cNvPr>
          <p:cNvSpPr txBox="1"/>
          <p:nvPr/>
        </p:nvSpPr>
        <p:spPr>
          <a:xfrm>
            <a:off x="-67112" y="270709"/>
            <a:ext cx="3913195" cy="369332"/>
          </a:xfrm>
          <a:prstGeom prst="rect">
            <a:avLst/>
          </a:prstGeom>
          <a:noFill/>
        </p:spPr>
        <p:txBody>
          <a:bodyPr wrap="square" rtlCol="0">
            <a:spAutoFit/>
          </a:bodyPr>
          <a:lstStyle/>
          <a:p>
            <a:r>
              <a:rPr lang="en-GB" dirty="0">
                <a:solidFill>
                  <a:schemeClr val="bg1"/>
                </a:solidFill>
                <a:latin typeface="Press Start 2P" panose="02000503000000000000" pitchFamily="1" charset="0"/>
              </a:rPr>
              <a:t>Player Character</a:t>
            </a:r>
          </a:p>
        </p:txBody>
      </p:sp>
      <p:sp>
        <p:nvSpPr>
          <p:cNvPr id="14" name="Rectangle: Single Corner Snipped 13">
            <a:extLst>
              <a:ext uri="{FF2B5EF4-FFF2-40B4-BE49-F238E27FC236}">
                <a16:creationId xmlns:a16="http://schemas.microsoft.com/office/drawing/2014/main" id="{80F87F6F-9111-4C1E-893A-91EBF872802D}"/>
              </a:ext>
            </a:extLst>
          </p:cNvPr>
          <p:cNvSpPr/>
          <p:nvPr/>
        </p:nvSpPr>
        <p:spPr>
          <a:xfrm>
            <a:off x="458921" y="616917"/>
            <a:ext cx="3886206" cy="3331525"/>
          </a:xfrm>
          <a:prstGeom prst="snip1Rect">
            <a:avLst>
              <a:gd name="adj" fmla="val 20357"/>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B0930A30-6F02-4895-BE4D-23913E09A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17" y="676167"/>
            <a:ext cx="1341331" cy="3112137"/>
          </a:xfrm>
          <a:prstGeom prst="rect">
            <a:avLst/>
          </a:prstGeom>
        </p:spPr>
      </p:pic>
      <p:sp>
        <p:nvSpPr>
          <p:cNvPr id="13" name="TextBox 12">
            <a:extLst>
              <a:ext uri="{FF2B5EF4-FFF2-40B4-BE49-F238E27FC236}">
                <a16:creationId xmlns:a16="http://schemas.microsoft.com/office/drawing/2014/main" id="{AFBE88A3-3AC4-41AB-93F7-816B8A30709C}"/>
              </a:ext>
            </a:extLst>
          </p:cNvPr>
          <p:cNvSpPr txBox="1"/>
          <p:nvPr/>
        </p:nvSpPr>
        <p:spPr>
          <a:xfrm>
            <a:off x="1898527" y="931030"/>
            <a:ext cx="2474767" cy="2954655"/>
          </a:xfrm>
          <a:prstGeom prst="rect">
            <a:avLst/>
          </a:prstGeom>
          <a:noFill/>
        </p:spPr>
        <p:txBody>
          <a:bodyPr wrap="square" rtlCol="0">
            <a:spAutoFit/>
          </a:bodyPr>
          <a:lstStyle/>
          <a:p>
            <a:r>
              <a:rPr lang="en-GB" sz="1400" dirty="0">
                <a:solidFill>
                  <a:schemeClr val="bg1">
                    <a:lumMod val="85000"/>
                  </a:schemeClr>
                </a:solidFill>
                <a:latin typeface="Consolas" panose="020B0609020204030204" pitchFamily="49" charset="0"/>
              </a:rPr>
              <a:t>I’ll probably give the characters another pass when we’re all settled in what we’re building.</a:t>
            </a:r>
          </a:p>
          <a:p>
            <a:r>
              <a:rPr lang="en-GB" sz="1400" dirty="0">
                <a:solidFill>
                  <a:schemeClr val="bg1">
                    <a:lumMod val="85000"/>
                  </a:schemeClr>
                </a:solidFill>
                <a:latin typeface="Consolas" panose="020B0609020204030204" pitchFamily="49" charset="0"/>
              </a:rPr>
              <a:t>I just wanted to knock out a couple of characters to show the team how it would work.</a:t>
            </a:r>
          </a:p>
          <a:p>
            <a:r>
              <a:rPr lang="en-GB" sz="1400" dirty="0">
                <a:solidFill>
                  <a:schemeClr val="bg1">
                    <a:lumMod val="85000"/>
                  </a:schemeClr>
                </a:solidFill>
                <a:latin typeface="Consolas" panose="020B0609020204030204" pitchFamily="49" charset="0"/>
              </a:rPr>
              <a:t>I’ll be adding in weapons and animation sprites when I know a bit more of what’s planned for the game</a:t>
            </a:r>
            <a:r>
              <a:rPr lang="en-GB" dirty="0">
                <a:solidFill>
                  <a:schemeClr val="bg1">
                    <a:lumMod val="85000"/>
                  </a:schemeClr>
                </a:solidFill>
              </a:rPr>
              <a:t>.</a:t>
            </a:r>
          </a:p>
        </p:txBody>
      </p:sp>
      <p:sp>
        <p:nvSpPr>
          <p:cNvPr id="18" name="Rectangle: Single Corner Snipped 17">
            <a:extLst>
              <a:ext uri="{FF2B5EF4-FFF2-40B4-BE49-F238E27FC236}">
                <a16:creationId xmlns:a16="http://schemas.microsoft.com/office/drawing/2014/main" id="{17C0A04D-965C-4C8F-84E3-42899F8FB04F}"/>
              </a:ext>
            </a:extLst>
          </p:cNvPr>
          <p:cNvSpPr/>
          <p:nvPr/>
        </p:nvSpPr>
        <p:spPr>
          <a:xfrm>
            <a:off x="8394149" y="97475"/>
            <a:ext cx="3886206" cy="3331525"/>
          </a:xfrm>
          <a:prstGeom prst="snip1Rect">
            <a:avLst>
              <a:gd name="adj" fmla="val 20357"/>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F695425-89BD-4537-A7F0-D8CB6565B1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677" y="4294650"/>
            <a:ext cx="2968181" cy="2137090"/>
          </a:xfrm>
          <a:prstGeom prst="rect">
            <a:avLst/>
          </a:prstGeom>
          <a:ln w="76200">
            <a:solidFill>
              <a:schemeClr val="bg2">
                <a:lumMod val="25000"/>
              </a:schemeClr>
            </a:solidFill>
          </a:ln>
        </p:spPr>
      </p:pic>
      <p:pic>
        <p:nvPicPr>
          <p:cNvPr id="15" name="Picture 14">
            <a:extLst>
              <a:ext uri="{FF2B5EF4-FFF2-40B4-BE49-F238E27FC236}">
                <a16:creationId xmlns:a16="http://schemas.microsoft.com/office/drawing/2014/main" id="{1C649A1E-C888-4499-ADD4-E020B45EE7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77447" y="3641114"/>
            <a:ext cx="2937581" cy="2137090"/>
          </a:xfrm>
          <a:prstGeom prst="rect">
            <a:avLst/>
          </a:prstGeom>
          <a:ln w="76200">
            <a:solidFill>
              <a:schemeClr val="bg2">
                <a:lumMod val="25000"/>
              </a:schemeClr>
            </a:solidFill>
          </a:ln>
        </p:spPr>
      </p:pic>
      <p:pic>
        <p:nvPicPr>
          <p:cNvPr id="17" name="Picture 16">
            <a:extLst>
              <a:ext uri="{FF2B5EF4-FFF2-40B4-BE49-F238E27FC236}">
                <a16:creationId xmlns:a16="http://schemas.microsoft.com/office/drawing/2014/main" id="{5045B0CE-1DBA-474C-B463-C863E16630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1130" y="202449"/>
            <a:ext cx="1603634" cy="3112137"/>
          </a:xfrm>
          <a:prstGeom prst="rect">
            <a:avLst/>
          </a:prstGeom>
        </p:spPr>
      </p:pic>
      <p:sp>
        <p:nvSpPr>
          <p:cNvPr id="19" name="TextBox 18">
            <a:extLst>
              <a:ext uri="{FF2B5EF4-FFF2-40B4-BE49-F238E27FC236}">
                <a16:creationId xmlns:a16="http://schemas.microsoft.com/office/drawing/2014/main" id="{0154C88E-98CD-4EC2-A7B3-B0E482E8889D}"/>
              </a:ext>
            </a:extLst>
          </p:cNvPr>
          <p:cNvSpPr txBox="1"/>
          <p:nvPr/>
        </p:nvSpPr>
        <p:spPr>
          <a:xfrm>
            <a:off x="10106343" y="106977"/>
            <a:ext cx="2174012" cy="3539430"/>
          </a:xfrm>
          <a:prstGeom prst="rect">
            <a:avLst/>
          </a:prstGeom>
          <a:noFill/>
        </p:spPr>
        <p:txBody>
          <a:bodyPr wrap="square" rtlCol="0">
            <a:spAutoFit/>
          </a:bodyPr>
          <a:lstStyle/>
          <a:p>
            <a:r>
              <a:rPr lang="en-GB" sz="1400" dirty="0">
                <a:solidFill>
                  <a:schemeClr val="bg1">
                    <a:lumMod val="85000"/>
                  </a:schemeClr>
                </a:solidFill>
                <a:latin typeface="Consolas" panose="020B0609020204030204" pitchFamily="49" charset="0"/>
              </a:rPr>
              <a:t>I did a quick second player just to demonstrate to the team that the template is a guide and that you can “Colour outside the lines” as it were. The guys were quite positive about including a </a:t>
            </a:r>
            <a:r>
              <a:rPr lang="en-GB" sz="1400" dirty="0" err="1">
                <a:solidFill>
                  <a:schemeClr val="bg1">
                    <a:lumMod val="85000"/>
                  </a:schemeClr>
                </a:solidFill>
                <a:latin typeface="Consolas" panose="020B0609020204030204" pitchFamily="49" charset="0"/>
              </a:rPr>
              <a:t>Ushanka</a:t>
            </a:r>
            <a:r>
              <a:rPr lang="en-GB" sz="1400" dirty="0">
                <a:solidFill>
                  <a:schemeClr val="bg1">
                    <a:lumMod val="85000"/>
                  </a:schemeClr>
                </a:solidFill>
                <a:latin typeface="Consolas" panose="020B0609020204030204" pitchFamily="49" charset="0"/>
              </a:rPr>
              <a:t>. So I’ve used that and a cape to display the versatility of the template. </a:t>
            </a:r>
          </a:p>
        </p:txBody>
      </p:sp>
      <p:sp>
        <p:nvSpPr>
          <p:cNvPr id="20" name="Rectangle 19">
            <a:extLst>
              <a:ext uri="{FF2B5EF4-FFF2-40B4-BE49-F238E27FC236}">
                <a16:creationId xmlns:a16="http://schemas.microsoft.com/office/drawing/2014/main" id="{5464E136-51D7-4286-B3A8-825F5C98B56B}"/>
              </a:ext>
            </a:extLst>
          </p:cNvPr>
          <p:cNvSpPr/>
          <p:nvPr/>
        </p:nvSpPr>
        <p:spPr>
          <a:xfrm>
            <a:off x="8244256" y="6074286"/>
            <a:ext cx="3724173" cy="4737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41D27144-1A05-4A79-BA27-790A2E6C1142}"/>
              </a:ext>
            </a:extLst>
          </p:cNvPr>
          <p:cNvSpPr txBox="1"/>
          <p:nvPr/>
        </p:nvSpPr>
        <p:spPr>
          <a:xfrm>
            <a:off x="8159261" y="5975257"/>
            <a:ext cx="3913195" cy="369332"/>
          </a:xfrm>
          <a:prstGeom prst="rect">
            <a:avLst/>
          </a:prstGeom>
          <a:noFill/>
        </p:spPr>
        <p:txBody>
          <a:bodyPr wrap="square" rtlCol="0">
            <a:spAutoFit/>
          </a:bodyPr>
          <a:lstStyle/>
          <a:p>
            <a:r>
              <a:rPr lang="en-GB" dirty="0">
                <a:solidFill>
                  <a:schemeClr val="tx1">
                    <a:lumMod val="85000"/>
                    <a:lumOff val="15000"/>
                  </a:schemeClr>
                </a:solidFill>
                <a:latin typeface="Press Start 2P" panose="02000503000000000000" pitchFamily="1" charset="0"/>
              </a:rPr>
              <a:t>Player Character</a:t>
            </a:r>
          </a:p>
        </p:txBody>
      </p:sp>
      <p:sp>
        <p:nvSpPr>
          <p:cNvPr id="21" name="TextBox 20">
            <a:extLst>
              <a:ext uri="{FF2B5EF4-FFF2-40B4-BE49-F238E27FC236}">
                <a16:creationId xmlns:a16="http://schemas.microsoft.com/office/drawing/2014/main" id="{9DD94B0C-6C31-45A8-B11E-E6D860FAC158}"/>
              </a:ext>
            </a:extLst>
          </p:cNvPr>
          <p:cNvSpPr txBox="1"/>
          <p:nvPr/>
        </p:nvSpPr>
        <p:spPr>
          <a:xfrm>
            <a:off x="8210334" y="5998713"/>
            <a:ext cx="3913195" cy="369332"/>
          </a:xfrm>
          <a:prstGeom prst="rect">
            <a:avLst/>
          </a:prstGeom>
          <a:noFill/>
        </p:spPr>
        <p:txBody>
          <a:bodyPr wrap="square" rtlCol="0">
            <a:spAutoFit/>
          </a:bodyPr>
          <a:lstStyle/>
          <a:p>
            <a:r>
              <a:rPr lang="en-GB" dirty="0">
                <a:solidFill>
                  <a:schemeClr val="bg1"/>
                </a:solidFill>
                <a:latin typeface="Press Start 2P" panose="02000503000000000000" pitchFamily="1" charset="0"/>
              </a:rPr>
              <a:t>Player Character</a:t>
            </a:r>
          </a:p>
        </p:txBody>
      </p:sp>
      <p:sp>
        <p:nvSpPr>
          <p:cNvPr id="22" name="TextBox 21">
            <a:extLst>
              <a:ext uri="{FF2B5EF4-FFF2-40B4-BE49-F238E27FC236}">
                <a16:creationId xmlns:a16="http://schemas.microsoft.com/office/drawing/2014/main" id="{16E88D0F-76D1-4F9C-A262-0C3A4C2703F8}"/>
              </a:ext>
            </a:extLst>
          </p:cNvPr>
          <p:cNvSpPr txBox="1"/>
          <p:nvPr/>
        </p:nvSpPr>
        <p:spPr>
          <a:xfrm>
            <a:off x="11876150" y="5952044"/>
            <a:ext cx="839437" cy="707886"/>
          </a:xfrm>
          <a:prstGeom prst="rect">
            <a:avLst/>
          </a:prstGeom>
          <a:noFill/>
        </p:spPr>
        <p:txBody>
          <a:bodyPr wrap="square" rtlCol="0">
            <a:spAutoFit/>
          </a:bodyPr>
          <a:lstStyle/>
          <a:p>
            <a:r>
              <a:rPr lang="en-GB" sz="4000" dirty="0">
                <a:solidFill>
                  <a:schemeClr val="bg1"/>
                </a:solidFill>
                <a:latin typeface="Press Start 2P" panose="02000503000000000000" pitchFamily="1" charset="0"/>
              </a:rPr>
              <a:t>2</a:t>
            </a:r>
          </a:p>
        </p:txBody>
      </p:sp>
      <p:sp>
        <p:nvSpPr>
          <p:cNvPr id="3" name="Rectangle: Single Corner Snipped 2">
            <a:extLst>
              <a:ext uri="{FF2B5EF4-FFF2-40B4-BE49-F238E27FC236}">
                <a16:creationId xmlns:a16="http://schemas.microsoft.com/office/drawing/2014/main" id="{BB80A0F7-1185-4A49-8828-8D587158B4B0}"/>
              </a:ext>
            </a:extLst>
          </p:cNvPr>
          <p:cNvSpPr/>
          <p:nvPr/>
        </p:nvSpPr>
        <p:spPr>
          <a:xfrm flipV="1">
            <a:off x="3657586" y="4208355"/>
            <a:ext cx="1283530" cy="2302920"/>
          </a:xfrm>
          <a:prstGeom prst="snip1Rect">
            <a:avLst>
              <a:gd name="adj" fmla="val 38564"/>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Single Corner Snipped 23">
            <a:extLst>
              <a:ext uri="{FF2B5EF4-FFF2-40B4-BE49-F238E27FC236}">
                <a16:creationId xmlns:a16="http://schemas.microsoft.com/office/drawing/2014/main" id="{BE42984A-0262-4053-804E-5C34E41058EF}"/>
              </a:ext>
            </a:extLst>
          </p:cNvPr>
          <p:cNvSpPr/>
          <p:nvPr/>
        </p:nvSpPr>
        <p:spPr>
          <a:xfrm flipV="1">
            <a:off x="7846875" y="3566093"/>
            <a:ext cx="1258598" cy="2252655"/>
          </a:xfrm>
          <a:prstGeom prst="snip1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26EA045D-2F48-4B06-B10E-04ECA681E2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4487" y="4287890"/>
            <a:ext cx="1075260" cy="1684574"/>
          </a:xfrm>
          <a:prstGeom prst="rect">
            <a:avLst/>
          </a:prstGeom>
        </p:spPr>
      </p:pic>
      <p:pic>
        <p:nvPicPr>
          <p:cNvPr id="16" name="Picture 15">
            <a:extLst>
              <a:ext uri="{FF2B5EF4-FFF2-40B4-BE49-F238E27FC236}">
                <a16:creationId xmlns:a16="http://schemas.microsoft.com/office/drawing/2014/main" id="{AEAF5ABE-666F-4799-9F88-93F1ADFDF1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1485" y="3649503"/>
            <a:ext cx="1025393" cy="1684574"/>
          </a:xfrm>
          <a:prstGeom prst="rect">
            <a:avLst/>
          </a:prstGeom>
        </p:spPr>
      </p:pic>
      <p:sp>
        <p:nvSpPr>
          <p:cNvPr id="25" name="TextBox 24">
            <a:extLst>
              <a:ext uri="{FF2B5EF4-FFF2-40B4-BE49-F238E27FC236}">
                <a16:creationId xmlns:a16="http://schemas.microsoft.com/office/drawing/2014/main" id="{3B34885D-1A8C-40DF-B234-D0A0F9F3FA26}"/>
              </a:ext>
            </a:extLst>
          </p:cNvPr>
          <p:cNvSpPr txBox="1"/>
          <p:nvPr/>
        </p:nvSpPr>
        <p:spPr>
          <a:xfrm>
            <a:off x="5083913" y="4105385"/>
            <a:ext cx="2661298" cy="2554545"/>
          </a:xfrm>
          <a:prstGeom prst="rect">
            <a:avLst/>
          </a:prstGeom>
          <a:noFill/>
        </p:spPr>
        <p:txBody>
          <a:bodyPr wrap="square" rtlCol="0">
            <a:spAutoFit/>
          </a:bodyPr>
          <a:lstStyle/>
          <a:p>
            <a:r>
              <a:rPr lang="en-GB" sz="1600" dirty="0">
                <a:solidFill>
                  <a:schemeClr val="bg1">
                    <a:lumMod val="85000"/>
                  </a:schemeClr>
                </a:solidFill>
                <a:latin typeface="Consolas" panose="020B0609020204030204" pitchFamily="49" charset="0"/>
              </a:rPr>
              <a:t>I was thinking about keeping a </a:t>
            </a:r>
            <a:r>
              <a:rPr lang="en-GB" sz="1600" dirty="0">
                <a:solidFill>
                  <a:srgbClr val="FF0000"/>
                </a:solidFill>
                <a:latin typeface="Consolas" panose="020B0609020204030204" pitchFamily="49" charset="0"/>
              </a:rPr>
              <a:t>little flash of bright red </a:t>
            </a:r>
            <a:r>
              <a:rPr lang="en-GB" sz="1600" dirty="0">
                <a:solidFill>
                  <a:schemeClr val="bg1">
                    <a:lumMod val="85000"/>
                  </a:schemeClr>
                </a:solidFill>
                <a:latin typeface="Consolas" panose="020B0609020204030204" pitchFamily="49" charset="0"/>
              </a:rPr>
              <a:t>on the player characters. So that the user has something visual to zero in on if they lose sight of the character in the chaos.</a:t>
            </a:r>
          </a:p>
        </p:txBody>
      </p:sp>
      <p:pic>
        <p:nvPicPr>
          <p:cNvPr id="26" name="Picture 25">
            <a:extLst>
              <a:ext uri="{FF2B5EF4-FFF2-40B4-BE49-F238E27FC236}">
                <a16:creationId xmlns:a16="http://schemas.microsoft.com/office/drawing/2014/main" id="{849EEB5A-9A8B-48C5-A61A-88D1CBE769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78878" y="1736279"/>
            <a:ext cx="1310003" cy="1555628"/>
          </a:xfrm>
          <a:prstGeom prst="rect">
            <a:avLst/>
          </a:prstGeom>
          <a:ln w="76200">
            <a:solidFill>
              <a:schemeClr val="tx1">
                <a:lumMod val="85000"/>
                <a:lumOff val="15000"/>
              </a:schemeClr>
            </a:solidFill>
          </a:ln>
        </p:spPr>
      </p:pic>
      <p:sp>
        <p:nvSpPr>
          <p:cNvPr id="27" name="TextBox 26">
            <a:extLst>
              <a:ext uri="{FF2B5EF4-FFF2-40B4-BE49-F238E27FC236}">
                <a16:creationId xmlns:a16="http://schemas.microsoft.com/office/drawing/2014/main" id="{B7CA9202-B0F6-4579-9225-19E7F6245D09}"/>
              </a:ext>
            </a:extLst>
          </p:cNvPr>
          <p:cNvSpPr txBox="1"/>
          <p:nvPr/>
        </p:nvSpPr>
        <p:spPr>
          <a:xfrm rot="20318054">
            <a:off x="6004124" y="3005299"/>
            <a:ext cx="1966570" cy="1200329"/>
          </a:xfrm>
          <a:prstGeom prst="rect">
            <a:avLst/>
          </a:prstGeom>
          <a:noFill/>
          <a:ln w="76200">
            <a:solidFill>
              <a:srgbClr val="FF0000"/>
            </a:solidFill>
          </a:ln>
        </p:spPr>
        <p:txBody>
          <a:bodyPr wrap="square" rtlCol="0">
            <a:spAutoFit/>
          </a:bodyPr>
          <a:lstStyle/>
          <a:p>
            <a:r>
              <a:rPr lang="en-GB" dirty="0">
                <a:solidFill>
                  <a:srgbClr val="FF0000"/>
                </a:solidFill>
                <a:latin typeface="Achtung! Polizei" panose="02000500000000000000" pitchFamily="2" charset="0"/>
              </a:rPr>
              <a:t>Character Updated: Full sprite sheet created</a:t>
            </a:r>
          </a:p>
        </p:txBody>
      </p:sp>
    </p:spTree>
    <p:extLst>
      <p:ext uri="{BB962C8B-B14F-4D97-AF65-F5344CB8AC3E}">
        <p14:creationId xmlns:p14="http://schemas.microsoft.com/office/powerpoint/2010/main" val="1267479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43949"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TextBox 76">
            <a:extLst>
              <a:ext uri="{FF2B5EF4-FFF2-40B4-BE49-F238E27FC236}">
                <a16:creationId xmlns:a16="http://schemas.microsoft.com/office/drawing/2014/main" id="{F76403ED-3E00-4FAD-898E-62BE2D70FAEE}"/>
              </a:ext>
            </a:extLst>
          </p:cNvPr>
          <p:cNvSpPr txBox="1"/>
          <p:nvPr/>
        </p:nvSpPr>
        <p:spPr>
          <a:xfrm>
            <a:off x="-106498" y="115099"/>
            <a:ext cx="6389735" cy="1815882"/>
          </a:xfrm>
          <a:prstGeom prst="rect">
            <a:avLst/>
          </a:prstGeom>
          <a:noFill/>
        </p:spPr>
        <p:txBody>
          <a:bodyPr wrap="square" rtlCol="0">
            <a:spAutoFit/>
          </a:bodyPr>
          <a:lstStyle/>
          <a:p>
            <a:r>
              <a:rPr lang="en-GB" sz="11200" dirty="0">
                <a:solidFill>
                  <a:srgbClr val="FF0000"/>
                </a:solidFill>
                <a:latin typeface="Press Start 2P" panose="02000503000000000000" pitchFamily="1" charset="0"/>
              </a:rPr>
              <a:t>Bits</a:t>
            </a:r>
          </a:p>
        </p:txBody>
      </p:sp>
      <p:sp>
        <p:nvSpPr>
          <p:cNvPr id="78" name="TextBox 77">
            <a:extLst>
              <a:ext uri="{FF2B5EF4-FFF2-40B4-BE49-F238E27FC236}">
                <a16:creationId xmlns:a16="http://schemas.microsoft.com/office/drawing/2014/main" id="{3043E0B3-B466-4200-A8EC-F31C5E453BFF}"/>
              </a:ext>
            </a:extLst>
          </p:cNvPr>
          <p:cNvSpPr txBox="1"/>
          <p:nvPr/>
        </p:nvSpPr>
        <p:spPr>
          <a:xfrm>
            <a:off x="150304" y="828149"/>
            <a:ext cx="2954177" cy="1015663"/>
          </a:xfrm>
          <a:prstGeom prst="rect">
            <a:avLst/>
          </a:prstGeom>
          <a:noFill/>
        </p:spPr>
        <p:txBody>
          <a:bodyPr wrap="square" rtlCol="0">
            <a:spAutoFit/>
          </a:bodyPr>
          <a:lstStyle/>
          <a:p>
            <a:r>
              <a:rPr lang="en-GB" sz="6000" dirty="0">
                <a:latin typeface="Press Start 2P" panose="02000503000000000000" pitchFamily="1" charset="0"/>
              </a:rPr>
              <a:t>‘n’</a:t>
            </a:r>
          </a:p>
        </p:txBody>
      </p:sp>
      <p:sp>
        <p:nvSpPr>
          <p:cNvPr id="79" name="TextBox 78">
            <a:extLst>
              <a:ext uri="{FF2B5EF4-FFF2-40B4-BE49-F238E27FC236}">
                <a16:creationId xmlns:a16="http://schemas.microsoft.com/office/drawing/2014/main" id="{C0FF5056-18EC-465B-8023-523ECC993AE4}"/>
              </a:ext>
            </a:extLst>
          </p:cNvPr>
          <p:cNvSpPr txBox="1"/>
          <p:nvPr/>
        </p:nvSpPr>
        <p:spPr>
          <a:xfrm>
            <a:off x="1966105" y="824352"/>
            <a:ext cx="4807010" cy="1015663"/>
          </a:xfrm>
          <a:prstGeom prst="rect">
            <a:avLst/>
          </a:prstGeom>
          <a:noFill/>
        </p:spPr>
        <p:txBody>
          <a:bodyPr wrap="square" rtlCol="0">
            <a:spAutoFit/>
          </a:bodyPr>
          <a:lstStyle/>
          <a:p>
            <a:r>
              <a:rPr lang="en-GB" sz="6000" dirty="0">
                <a:solidFill>
                  <a:schemeClr val="bg1"/>
                </a:solidFill>
                <a:latin typeface="Press Start 2P" panose="02000503000000000000" pitchFamily="1" charset="0"/>
              </a:rPr>
              <a:t>Pieces</a:t>
            </a:r>
          </a:p>
        </p:txBody>
      </p:sp>
      <p:sp>
        <p:nvSpPr>
          <p:cNvPr id="80" name="Rectangle 79">
            <a:extLst>
              <a:ext uri="{FF2B5EF4-FFF2-40B4-BE49-F238E27FC236}">
                <a16:creationId xmlns:a16="http://schemas.microsoft.com/office/drawing/2014/main" id="{3EF447CA-3D20-4A00-92DC-FC64494FC14F}"/>
              </a:ext>
            </a:extLst>
          </p:cNvPr>
          <p:cNvSpPr/>
          <p:nvPr/>
        </p:nvSpPr>
        <p:spPr>
          <a:xfrm>
            <a:off x="10323320" y="1866425"/>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3493AB86-AC08-4ECD-93A9-42D702575E7C}"/>
              </a:ext>
            </a:extLst>
          </p:cNvPr>
          <p:cNvSpPr/>
          <p:nvPr/>
        </p:nvSpPr>
        <p:spPr>
          <a:xfrm>
            <a:off x="8416579" y="1866425"/>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1315223F-E304-4A3E-B865-D439BF8C1F29}"/>
              </a:ext>
            </a:extLst>
          </p:cNvPr>
          <p:cNvSpPr/>
          <p:nvPr/>
        </p:nvSpPr>
        <p:spPr>
          <a:xfrm>
            <a:off x="6471031" y="1866425"/>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81DF38D-E0AB-4398-AEDC-BC2009EE99A3}"/>
              </a:ext>
            </a:extLst>
          </p:cNvPr>
          <p:cNvSpPr/>
          <p:nvPr/>
        </p:nvSpPr>
        <p:spPr>
          <a:xfrm>
            <a:off x="4625349" y="1863668"/>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ECCCBA08-501D-4B6F-96BE-DD4BAA93EB7E}"/>
              </a:ext>
            </a:extLst>
          </p:cNvPr>
          <p:cNvSpPr/>
          <p:nvPr/>
        </p:nvSpPr>
        <p:spPr>
          <a:xfrm>
            <a:off x="2759414" y="1861243"/>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53B81C57-CF9B-4FF4-B8A2-69A74FE7D760}"/>
              </a:ext>
            </a:extLst>
          </p:cNvPr>
          <p:cNvSpPr/>
          <p:nvPr/>
        </p:nvSpPr>
        <p:spPr>
          <a:xfrm>
            <a:off x="927697" y="1861243"/>
            <a:ext cx="640934" cy="47223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CD8633EB-B719-40E1-B503-6A1B35EEE0DE}"/>
              </a:ext>
            </a:extLst>
          </p:cNvPr>
          <p:cNvSpPr/>
          <p:nvPr/>
        </p:nvSpPr>
        <p:spPr>
          <a:xfrm>
            <a:off x="2264636" y="2082418"/>
            <a:ext cx="9583415" cy="907965"/>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46C88D9-B373-4889-AA70-EC1C572A70F9}"/>
              </a:ext>
            </a:extLst>
          </p:cNvPr>
          <p:cNvSpPr/>
          <p:nvPr/>
        </p:nvSpPr>
        <p:spPr>
          <a:xfrm>
            <a:off x="2264635" y="3739319"/>
            <a:ext cx="9583415" cy="907965"/>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27E01BD9-1D8C-4F24-9642-C8BB5AA0E7F6}"/>
              </a:ext>
            </a:extLst>
          </p:cNvPr>
          <p:cNvSpPr/>
          <p:nvPr/>
        </p:nvSpPr>
        <p:spPr>
          <a:xfrm>
            <a:off x="2191408" y="5472066"/>
            <a:ext cx="9583415" cy="907965"/>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44" name="Picture 43">
            <a:extLst>
              <a:ext uri="{FF2B5EF4-FFF2-40B4-BE49-F238E27FC236}">
                <a16:creationId xmlns:a16="http://schemas.microsoft.com/office/drawing/2014/main" id="{63D1C964-98E4-44E5-943D-08107412F6FD}"/>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30823" y="5470943"/>
            <a:ext cx="1625880" cy="914557"/>
          </a:xfrm>
          <a:prstGeom prst="rect">
            <a:avLst/>
          </a:prstGeom>
          <a:ln w="6350">
            <a:solidFill>
              <a:schemeClr val="bg1">
                <a:lumMod val="95000"/>
              </a:schemeClr>
            </a:solidFill>
          </a:ln>
        </p:spPr>
      </p:pic>
      <p:pic>
        <p:nvPicPr>
          <p:cNvPr id="46" name="Picture 45">
            <a:extLst>
              <a:ext uri="{FF2B5EF4-FFF2-40B4-BE49-F238E27FC236}">
                <a16:creationId xmlns:a16="http://schemas.microsoft.com/office/drawing/2014/main" id="{7505E527-40B5-487E-9B71-D995DFFFFCF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30823" y="3739518"/>
            <a:ext cx="1625880" cy="914557"/>
          </a:xfrm>
          <a:prstGeom prst="rect">
            <a:avLst/>
          </a:prstGeom>
          <a:ln w="6350">
            <a:solidFill>
              <a:schemeClr val="bg1">
                <a:lumMod val="95000"/>
              </a:schemeClr>
            </a:solidFill>
          </a:ln>
        </p:spPr>
      </p:pic>
      <p:pic>
        <p:nvPicPr>
          <p:cNvPr id="48" name="Picture 47">
            <a:extLst>
              <a:ext uri="{FF2B5EF4-FFF2-40B4-BE49-F238E27FC236}">
                <a16:creationId xmlns:a16="http://schemas.microsoft.com/office/drawing/2014/main" id="{90848678-29AA-40E7-BA3C-550A89A22AE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22257" y="2082418"/>
            <a:ext cx="1625880" cy="914557"/>
          </a:xfrm>
          <a:prstGeom prst="rect">
            <a:avLst/>
          </a:prstGeom>
          <a:ln w="6350">
            <a:solidFill>
              <a:schemeClr val="bg1">
                <a:lumMod val="95000"/>
              </a:schemeClr>
            </a:solidFill>
          </a:ln>
        </p:spPr>
      </p:pic>
      <p:pic>
        <p:nvPicPr>
          <p:cNvPr id="50" name="Picture 49">
            <a:extLst>
              <a:ext uri="{FF2B5EF4-FFF2-40B4-BE49-F238E27FC236}">
                <a16:creationId xmlns:a16="http://schemas.microsoft.com/office/drawing/2014/main" id="{CA506C33-F060-4756-8234-540F4F1AB97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913090" y="5468304"/>
            <a:ext cx="1625880" cy="914557"/>
          </a:xfrm>
          <a:prstGeom prst="rect">
            <a:avLst/>
          </a:prstGeom>
          <a:ln w="6350">
            <a:solidFill>
              <a:schemeClr val="bg1">
                <a:lumMod val="95000"/>
              </a:schemeClr>
            </a:solidFill>
          </a:ln>
        </p:spPr>
      </p:pic>
      <p:pic>
        <p:nvPicPr>
          <p:cNvPr id="52" name="Picture 51">
            <a:extLst>
              <a:ext uri="{FF2B5EF4-FFF2-40B4-BE49-F238E27FC236}">
                <a16:creationId xmlns:a16="http://schemas.microsoft.com/office/drawing/2014/main" id="{1ACF6117-7BEE-4818-AFA2-112CC851725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908318" y="3744570"/>
            <a:ext cx="1625880" cy="914557"/>
          </a:xfrm>
          <a:prstGeom prst="rect">
            <a:avLst/>
          </a:prstGeom>
          <a:ln w="6350">
            <a:solidFill>
              <a:schemeClr val="bg1">
                <a:lumMod val="95000"/>
              </a:schemeClr>
            </a:solidFill>
          </a:ln>
        </p:spPr>
      </p:pic>
      <p:pic>
        <p:nvPicPr>
          <p:cNvPr id="54" name="Picture 53">
            <a:extLst>
              <a:ext uri="{FF2B5EF4-FFF2-40B4-BE49-F238E27FC236}">
                <a16:creationId xmlns:a16="http://schemas.microsoft.com/office/drawing/2014/main" id="{237446DB-D1FF-4685-BBB6-5FE0F8CE55A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892554" y="2083689"/>
            <a:ext cx="1625880" cy="914557"/>
          </a:xfrm>
          <a:prstGeom prst="rect">
            <a:avLst/>
          </a:prstGeom>
          <a:ln w="6350">
            <a:solidFill>
              <a:schemeClr val="bg1">
                <a:lumMod val="95000"/>
              </a:schemeClr>
            </a:solidFill>
          </a:ln>
        </p:spPr>
      </p:pic>
      <p:pic>
        <p:nvPicPr>
          <p:cNvPr id="56" name="Picture 55">
            <a:extLst>
              <a:ext uri="{FF2B5EF4-FFF2-40B4-BE49-F238E27FC236}">
                <a16:creationId xmlns:a16="http://schemas.microsoft.com/office/drawing/2014/main" id="{6B87E90B-514D-44BB-AD5C-F0DE66CB8C8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985813" y="2082095"/>
            <a:ext cx="1625880" cy="914557"/>
          </a:xfrm>
          <a:prstGeom prst="rect">
            <a:avLst/>
          </a:prstGeom>
          <a:ln w="6350">
            <a:solidFill>
              <a:schemeClr val="bg1">
                <a:lumMod val="95000"/>
              </a:schemeClr>
            </a:solidFill>
          </a:ln>
        </p:spPr>
      </p:pic>
      <p:pic>
        <p:nvPicPr>
          <p:cNvPr id="58" name="Picture 57">
            <a:extLst>
              <a:ext uri="{FF2B5EF4-FFF2-40B4-BE49-F238E27FC236}">
                <a16:creationId xmlns:a16="http://schemas.microsoft.com/office/drawing/2014/main" id="{A0EE8CD9-46EF-4102-BE91-EF5380A9C5D6}"/>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985813" y="3744570"/>
            <a:ext cx="1625880" cy="914557"/>
          </a:xfrm>
          <a:prstGeom prst="rect">
            <a:avLst/>
          </a:prstGeom>
          <a:ln w="6350">
            <a:solidFill>
              <a:schemeClr val="bg1">
                <a:lumMod val="95000"/>
              </a:schemeClr>
            </a:solidFill>
          </a:ln>
        </p:spPr>
      </p:pic>
      <p:pic>
        <p:nvPicPr>
          <p:cNvPr id="60" name="Picture 59">
            <a:extLst>
              <a:ext uri="{FF2B5EF4-FFF2-40B4-BE49-F238E27FC236}">
                <a16:creationId xmlns:a16="http://schemas.microsoft.com/office/drawing/2014/main" id="{0E6882B8-1442-4FC6-9254-317B3BBAC492}"/>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985813" y="5469884"/>
            <a:ext cx="1625880" cy="914557"/>
          </a:xfrm>
          <a:prstGeom prst="rect">
            <a:avLst/>
          </a:prstGeom>
          <a:ln w="6350">
            <a:solidFill>
              <a:schemeClr val="bg1">
                <a:lumMod val="95000"/>
              </a:schemeClr>
            </a:solidFill>
          </a:ln>
        </p:spPr>
      </p:pic>
      <p:pic>
        <p:nvPicPr>
          <p:cNvPr id="62" name="Picture 61">
            <a:extLst>
              <a:ext uri="{FF2B5EF4-FFF2-40B4-BE49-F238E27FC236}">
                <a16:creationId xmlns:a16="http://schemas.microsoft.com/office/drawing/2014/main" id="{B156660A-5315-4F3B-93B7-E667A225BBE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130076" y="5470943"/>
            <a:ext cx="1625880" cy="914557"/>
          </a:xfrm>
          <a:prstGeom prst="rect">
            <a:avLst/>
          </a:prstGeom>
          <a:ln w="6350">
            <a:solidFill>
              <a:schemeClr val="bg1">
                <a:lumMod val="95000"/>
              </a:schemeClr>
            </a:solidFill>
          </a:ln>
        </p:spPr>
      </p:pic>
      <p:pic>
        <p:nvPicPr>
          <p:cNvPr id="64" name="Picture 63">
            <a:extLst>
              <a:ext uri="{FF2B5EF4-FFF2-40B4-BE49-F238E27FC236}">
                <a16:creationId xmlns:a16="http://schemas.microsoft.com/office/drawing/2014/main" id="{F2617F05-3303-4892-87D6-E9FB5500FC4E}"/>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130076" y="3744570"/>
            <a:ext cx="1625880" cy="914557"/>
          </a:xfrm>
          <a:prstGeom prst="rect">
            <a:avLst/>
          </a:prstGeom>
          <a:ln w="6350">
            <a:solidFill>
              <a:schemeClr val="bg1">
                <a:lumMod val="95000"/>
              </a:schemeClr>
            </a:solidFill>
          </a:ln>
        </p:spPr>
      </p:pic>
      <p:pic>
        <p:nvPicPr>
          <p:cNvPr id="66" name="Picture 65">
            <a:extLst>
              <a:ext uri="{FF2B5EF4-FFF2-40B4-BE49-F238E27FC236}">
                <a16:creationId xmlns:a16="http://schemas.microsoft.com/office/drawing/2014/main" id="{B5BF03FE-1522-4E59-A442-25237F091377}"/>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130076" y="2082418"/>
            <a:ext cx="1625880" cy="914557"/>
          </a:xfrm>
          <a:prstGeom prst="rect">
            <a:avLst/>
          </a:prstGeom>
          <a:ln w="6350">
            <a:solidFill>
              <a:schemeClr val="bg1">
                <a:lumMod val="95000"/>
              </a:schemeClr>
            </a:solidFill>
          </a:ln>
        </p:spPr>
      </p:pic>
      <p:pic>
        <p:nvPicPr>
          <p:cNvPr id="68" name="Picture 67">
            <a:extLst>
              <a:ext uri="{FF2B5EF4-FFF2-40B4-BE49-F238E27FC236}">
                <a16:creationId xmlns:a16="http://schemas.microsoft.com/office/drawing/2014/main" id="{5141460E-C978-4A23-A47B-AB7E1E98DD5E}"/>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291541" y="5479804"/>
            <a:ext cx="1625880" cy="914557"/>
          </a:xfrm>
          <a:prstGeom prst="rect">
            <a:avLst/>
          </a:prstGeom>
          <a:ln w="6350">
            <a:solidFill>
              <a:schemeClr val="bg1">
                <a:lumMod val="95000"/>
              </a:schemeClr>
            </a:solidFill>
          </a:ln>
        </p:spPr>
      </p:pic>
      <p:pic>
        <p:nvPicPr>
          <p:cNvPr id="70" name="Picture 69">
            <a:extLst>
              <a:ext uri="{FF2B5EF4-FFF2-40B4-BE49-F238E27FC236}">
                <a16:creationId xmlns:a16="http://schemas.microsoft.com/office/drawing/2014/main" id="{A4982E97-7933-4F09-A4D4-B6DFD313EB76}"/>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291541" y="3747209"/>
            <a:ext cx="1625880" cy="914557"/>
          </a:xfrm>
          <a:prstGeom prst="rect">
            <a:avLst/>
          </a:prstGeom>
          <a:ln w="6350">
            <a:solidFill>
              <a:schemeClr val="bg1">
                <a:lumMod val="95000"/>
              </a:schemeClr>
            </a:solidFill>
          </a:ln>
        </p:spPr>
      </p:pic>
      <p:pic>
        <p:nvPicPr>
          <p:cNvPr id="72" name="Picture 71">
            <a:extLst>
              <a:ext uri="{FF2B5EF4-FFF2-40B4-BE49-F238E27FC236}">
                <a16:creationId xmlns:a16="http://schemas.microsoft.com/office/drawing/2014/main" id="{84720D13-2B63-47F0-BBC2-4BB33D7BED76}"/>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291541" y="2082418"/>
            <a:ext cx="1625880" cy="914557"/>
          </a:xfrm>
          <a:prstGeom prst="rect">
            <a:avLst/>
          </a:prstGeom>
          <a:ln w="6350">
            <a:solidFill>
              <a:schemeClr val="bg1">
                <a:lumMod val="95000"/>
              </a:schemeClr>
            </a:solidFill>
          </a:ln>
        </p:spPr>
      </p:pic>
      <p:pic>
        <p:nvPicPr>
          <p:cNvPr id="74" name="Picture 73">
            <a:extLst>
              <a:ext uri="{FF2B5EF4-FFF2-40B4-BE49-F238E27FC236}">
                <a16:creationId xmlns:a16="http://schemas.microsoft.com/office/drawing/2014/main" id="{A0EA78CE-2010-417E-A31E-DCDBB8ADC32A}"/>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460129" y="4532623"/>
            <a:ext cx="1625880" cy="914557"/>
          </a:xfrm>
          <a:prstGeom prst="rect">
            <a:avLst/>
          </a:prstGeom>
          <a:ln w="6350">
            <a:solidFill>
              <a:schemeClr val="bg1">
                <a:lumMod val="95000"/>
              </a:schemeClr>
            </a:solidFill>
          </a:ln>
        </p:spPr>
      </p:pic>
      <p:pic>
        <p:nvPicPr>
          <p:cNvPr id="76" name="Picture 75">
            <a:extLst>
              <a:ext uri="{FF2B5EF4-FFF2-40B4-BE49-F238E27FC236}">
                <a16:creationId xmlns:a16="http://schemas.microsoft.com/office/drawing/2014/main" id="{BB749DC9-B9DD-40BB-8227-D142E3EDB0D5}"/>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453006" y="2711481"/>
            <a:ext cx="1625880" cy="914557"/>
          </a:xfrm>
          <a:prstGeom prst="rect">
            <a:avLst/>
          </a:prstGeom>
          <a:ln w="6350">
            <a:solidFill>
              <a:schemeClr val="bg1">
                <a:lumMod val="95000"/>
              </a:schemeClr>
            </a:solidFill>
          </a:ln>
        </p:spPr>
      </p:pic>
      <p:sp>
        <p:nvSpPr>
          <p:cNvPr id="90" name="TextBox 89">
            <a:extLst>
              <a:ext uri="{FF2B5EF4-FFF2-40B4-BE49-F238E27FC236}">
                <a16:creationId xmlns:a16="http://schemas.microsoft.com/office/drawing/2014/main" id="{122C1B93-9DF5-4C88-9EE8-2B10F9491513}"/>
              </a:ext>
            </a:extLst>
          </p:cNvPr>
          <p:cNvSpPr txBox="1"/>
          <p:nvPr/>
        </p:nvSpPr>
        <p:spPr>
          <a:xfrm>
            <a:off x="685263" y="3880530"/>
            <a:ext cx="11248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Sky Plates</a:t>
            </a:r>
          </a:p>
        </p:txBody>
      </p:sp>
      <p:sp>
        <p:nvSpPr>
          <p:cNvPr id="91" name="TextBox 90">
            <a:extLst>
              <a:ext uri="{FF2B5EF4-FFF2-40B4-BE49-F238E27FC236}">
                <a16:creationId xmlns:a16="http://schemas.microsoft.com/office/drawing/2014/main" id="{45557506-C32C-41A0-9D65-0F11D0FD4E6D}"/>
              </a:ext>
            </a:extLst>
          </p:cNvPr>
          <p:cNvSpPr txBox="1"/>
          <p:nvPr/>
        </p:nvSpPr>
        <p:spPr>
          <a:xfrm>
            <a:off x="2238791" y="3168759"/>
            <a:ext cx="1786538"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err="1"/>
              <a:t>Farground</a:t>
            </a:r>
            <a:r>
              <a:rPr lang="en-GB" dirty="0"/>
              <a:t> Plates</a:t>
            </a:r>
          </a:p>
        </p:txBody>
      </p:sp>
      <p:sp>
        <p:nvSpPr>
          <p:cNvPr id="92" name="TextBox 91">
            <a:extLst>
              <a:ext uri="{FF2B5EF4-FFF2-40B4-BE49-F238E27FC236}">
                <a16:creationId xmlns:a16="http://schemas.microsoft.com/office/drawing/2014/main" id="{E55D18D0-5E2C-4439-A0E6-033A089480A6}"/>
              </a:ext>
            </a:extLst>
          </p:cNvPr>
          <p:cNvSpPr txBox="1"/>
          <p:nvPr/>
        </p:nvSpPr>
        <p:spPr>
          <a:xfrm>
            <a:off x="2236503" y="4886959"/>
            <a:ext cx="1786538"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err="1"/>
              <a:t>Farground</a:t>
            </a:r>
            <a:r>
              <a:rPr lang="en-GB" dirty="0"/>
              <a:t> Plates</a:t>
            </a:r>
          </a:p>
        </p:txBody>
      </p:sp>
      <p:sp>
        <p:nvSpPr>
          <p:cNvPr id="93" name="TextBox 92">
            <a:extLst>
              <a:ext uri="{FF2B5EF4-FFF2-40B4-BE49-F238E27FC236}">
                <a16:creationId xmlns:a16="http://schemas.microsoft.com/office/drawing/2014/main" id="{802EDC5C-0179-4358-921C-57F661DCEA91}"/>
              </a:ext>
            </a:extLst>
          </p:cNvPr>
          <p:cNvSpPr txBox="1"/>
          <p:nvPr/>
        </p:nvSpPr>
        <p:spPr>
          <a:xfrm>
            <a:off x="4059980" y="3168759"/>
            <a:ext cx="197835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Background Plates</a:t>
            </a:r>
          </a:p>
        </p:txBody>
      </p:sp>
      <p:sp>
        <p:nvSpPr>
          <p:cNvPr id="94" name="TextBox 93">
            <a:extLst>
              <a:ext uri="{FF2B5EF4-FFF2-40B4-BE49-F238E27FC236}">
                <a16:creationId xmlns:a16="http://schemas.microsoft.com/office/drawing/2014/main" id="{0380084B-32D3-46EA-B630-25E23430435D}"/>
              </a:ext>
            </a:extLst>
          </p:cNvPr>
          <p:cNvSpPr txBox="1"/>
          <p:nvPr/>
        </p:nvSpPr>
        <p:spPr>
          <a:xfrm>
            <a:off x="4058095" y="4886959"/>
            <a:ext cx="197835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Background Plates</a:t>
            </a:r>
          </a:p>
        </p:txBody>
      </p:sp>
      <p:sp>
        <p:nvSpPr>
          <p:cNvPr id="95" name="TextBox 94">
            <a:extLst>
              <a:ext uri="{FF2B5EF4-FFF2-40B4-BE49-F238E27FC236}">
                <a16:creationId xmlns:a16="http://schemas.microsoft.com/office/drawing/2014/main" id="{1B9BE1A6-634F-4E5B-9091-B7E452E3DF79}"/>
              </a:ext>
            </a:extLst>
          </p:cNvPr>
          <p:cNvSpPr txBox="1"/>
          <p:nvPr/>
        </p:nvSpPr>
        <p:spPr>
          <a:xfrm>
            <a:off x="6158264" y="3165621"/>
            <a:ext cx="148500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Floor Plates</a:t>
            </a:r>
          </a:p>
        </p:txBody>
      </p:sp>
      <p:sp>
        <p:nvSpPr>
          <p:cNvPr id="96" name="TextBox 95">
            <a:extLst>
              <a:ext uri="{FF2B5EF4-FFF2-40B4-BE49-F238E27FC236}">
                <a16:creationId xmlns:a16="http://schemas.microsoft.com/office/drawing/2014/main" id="{B57E4663-BE6C-4FD7-BF16-67869514DFA2}"/>
              </a:ext>
            </a:extLst>
          </p:cNvPr>
          <p:cNvSpPr txBox="1"/>
          <p:nvPr/>
        </p:nvSpPr>
        <p:spPr>
          <a:xfrm>
            <a:off x="6121005" y="4889477"/>
            <a:ext cx="148500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Floor Plates</a:t>
            </a:r>
          </a:p>
        </p:txBody>
      </p:sp>
      <p:sp>
        <p:nvSpPr>
          <p:cNvPr id="97" name="TextBox 96">
            <a:extLst>
              <a:ext uri="{FF2B5EF4-FFF2-40B4-BE49-F238E27FC236}">
                <a16:creationId xmlns:a16="http://schemas.microsoft.com/office/drawing/2014/main" id="{FCCC7D89-6D7E-4A1E-BC73-908F1826A704}"/>
              </a:ext>
            </a:extLst>
          </p:cNvPr>
          <p:cNvSpPr txBox="1"/>
          <p:nvPr/>
        </p:nvSpPr>
        <p:spPr>
          <a:xfrm>
            <a:off x="8260018" y="3063260"/>
            <a:ext cx="102996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Platform Plates</a:t>
            </a:r>
          </a:p>
        </p:txBody>
      </p:sp>
      <p:sp>
        <p:nvSpPr>
          <p:cNvPr id="98" name="TextBox 97">
            <a:extLst>
              <a:ext uri="{FF2B5EF4-FFF2-40B4-BE49-F238E27FC236}">
                <a16:creationId xmlns:a16="http://schemas.microsoft.com/office/drawing/2014/main" id="{02D862B4-4C73-4738-BD0A-1E961B4BC6EC}"/>
              </a:ext>
            </a:extLst>
          </p:cNvPr>
          <p:cNvSpPr txBox="1"/>
          <p:nvPr/>
        </p:nvSpPr>
        <p:spPr>
          <a:xfrm>
            <a:off x="8260018" y="4738493"/>
            <a:ext cx="102996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Platform Plates</a:t>
            </a:r>
          </a:p>
        </p:txBody>
      </p:sp>
      <p:sp>
        <p:nvSpPr>
          <p:cNvPr id="99" name="TextBox 98">
            <a:extLst>
              <a:ext uri="{FF2B5EF4-FFF2-40B4-BE49-F238E27FC236}">
                <a16:creationId xmlns:a16="http://schemas.microsoft.com/office/drawing/2014/main" id="{1C0186EA-40B1-4A2A-93C1-60BE84AD91CF}"/>
              </a:ext>
            </a:extLst>
          </p:cNvPr>
          <p:cNvSpPr txBox="1"/>
          <p:nvPr/>
        </p:nvSpPr>
        <p:spPr>
          <a:xfrm>
            <a:off x="10029271" y="3054713"/>
            <a:ext cx="136936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Foreground Plates</a:t>
            </a:r>
          </a:p>
        </p:txBody>
      </p:sp>
      <p:sp>
        <p:nvSpPr>
          <p:cNvPr id="100" name="TextBox 99">
            <a:extLst>
              <a:ext uri="{FF2B5EF4-FFF2-40B4-BE49-F238E27FC236}">
                <a16:creationId xmlns:a16="http://schemas.microsoft.com/office/drawing/2014/main" id="{20A39379-AFDF-45C1-98E8-53E53DEDEE91}"/>
              </a:ext>
            </a:extLst>
          </p:cNvPr>
          <p:cNvSpPr txBox="1"/>
          <p:nvPr/>
        </p:nvSpPr>
        <p:spPr>
          <a:xfrm>
            <a:off x="10028810" y="4738782"/>
            <a:ext cx="136936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dirty="0"/>
              <a:t>Foreground Plates</a:t>
            </a:r>
          </a:p>
        </p:txBody>
      </p:sp>
      <p:sp>
        <p:nvSpPr>
          <p:cNvPr id="103" name="Rectangle 102">
            <a:extLst>
              <a:ext uri="{FF2B5EF4-FFF2-40B4-BE49-F238E27FC236}">
                <a16:creationId xmlns:a16="http://schemas.microsoft.com/office/drawing/2014/main" id="{43F781A6-3B6A-4C4C-86D6-298A14CC0E35}"/>
              </a:ext>
            </a:extLst>
          </p:cNvPr>
          <p:cNvSpPr/>
          <p:nvPr/>
        </p:nvSpPr>
        <p:spPr>
          <a:xfrm>
            <a:off x="6543100" y="1339751"/>
            <a:ext cx="4472430" cy="23950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TextBox 100">
            <a:extLst>
              <a:ext uri="{FF2B5EF4-FFF2-40B4-BE49-F238E27FC236}">
                <a16:creationId xmlns:a16="http://schemas.microsoft.com/office/drawing/2014/main" id="{A5E7A24A-1DD5-4EB1-AB44-7692FB468693}"/>
              </a:ext>
            </a:extLst>
          </p:cNvPr>
          <p:cNvSpPr txBox="1"/>
          <p:nvPr/>
        </p:nvSpPr>
        <p:spPr>
          <a:xfrm>
            <a:off x="6570944" y="1260086"/>
            <a:ext cx="4746208" cy="369332"/>
          </a:xfrm>
          <a:prstGeom prst="rect">
            <a:avLst/>
          </a:prstGeom>
          <a:noFill/>
        </p:spPr>
        <p:txBody>
          <a:bodyPr wrap="square" rtlCol="0">
            <a:spAutoFit/>
          </a:bodyPr>
          <a:lstStyle/>
          <a:p>
            <a:r>
              <a:rPr lang="en-GB" dirty="0">
                <a:latin typeface="Press Start 2P" panose="02000503000000000000" pitchFamily="1" charset="0"/>
              </a:rPr>
              <a:t>Level 1: Stalingrad</a:t>
            </a:r>
          </a:p>
        </p:txBody>
      </p:sp>
      <p:sp>
        <p:nvSpPr>
          <p:cNvPr id="102" name="TextBox 101">
            <a:extLst>
              <a:ext uri="{FF2B5EF4-FFF2-40B4-BE49-F238E27FC236}">
                <a16:creationId xmlns:a16="http://schemas.microsoft.com/office/drawing/2014/main" id="{A7382137-3D4A-4036-B242-708F098A5D02}"/>
              </a:ext>
            </a:extLst>
          </p:cNvPr>
          <p:cNvSpPr txBox="1"/>
          <p:nvPr/>
        </p:nvSpPr>
        <p:spPr>
          <a:xfrm>
            <a:off x="6605128" y="1290333"/>
            <a:ext cx="4746208" cy="369332"/>
          </a:xfrm>
          <a:prstGeom prst="rect">
            <a:avLst/>
          </a:prstGeom>
          <a:noFill/>
        </p:spPr>
        <p:txBody>
          <a:bodyPr wrap="square" rtlCol="0">
            <a:spAutoFit/>
          </a:bodyPr>
          <a:lstStyle/>
          <a:p>
            <a:r>
              <a:rPr lang="en-GB" dirty="0">
                <a:solidFill>
                  <a:schemeClr val="bg1"/>
                </a:solidFill>
                <a:latin typeface="Press Start 2P" panose="02000503000000000000" pitchFamily="1" charset="0"/>
              </a:rPr>
              <a:t>Level 1: Stalingrad</a:t>
            </a:r>
          </a:p>
        </p:txBody>
      </p:sp>
    </p:spTree>
    <p:extLst>
      <p:ext uri="{BB962C8B-B14F-4D97-AF65-F5344CB8AC3E}">
        <p14:creationId xmlns:p14="http://schemas.microsoft.com/office/powerpoint/2010/main" val="6247965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171974" y="687105"/>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124" name="Rectangle: Diagonal Corners Snipped 123">
            <a:extLst>
              <a:ext uri="{FF2B5EF4-FFF2-40B4-BE49-F238E27FC236}">
                <a16:creationId xmlns:a16="http://schemas.microsoft.com/office/drawing/2014/main" id="{698C5179-E3BB-4B76-9B3D-46ED629FC74D}"/>
              </a:ext>
            </a:extLst>
          </p:cNvPr>
          <p:cNvSpPr/>
          <p:nvPr/>
        </p:nvSpPr>
        <p:spPr>
          <a:xfrm>
            <a:off x="497606" y="2289106"/>
            <a:ext cx="11996082" cy="1267320"/>
          </a:xfrm>
          <a:prstGeom prst="snip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Diagonal Corners Snipped 124">
            <a:extLst>
              <a:ext uri="{FF2B5EF4-FFF2-40B4-BE49-F238E27FC236}">
                <a16:creationId xmlns:a16="http://schemas.microsoft.com/office/drawing/2014/main" id="{C0F8653A-55DE-4967-823B-034ED9F21F02}"/>
              </a:ext>
            </a:extLst>
          </p:cNvPr>
          <p:cNvSpPr/>
          <p:nvPr/>
        </p:nvSpPr>
        <p:spPr>
          <a:xfrm>
            <a:off x="501763" y="4100868"/>
            <a:ext cx="11991925" cy="1309076"/>
          </a:xfrm>
          <a:prstGeom prst="snip2Diag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Diagonal Corners Snipped 122">
            <a:extLst>
              <a:ext uri="{FF2B5EF4-FFF2-40B4-BE49-F238E27FC236}">
                <a16:creationId xmlns:a16="http://schemas.microsoft.com/office/drawing/2014/main" id="{0EFF6FDD-5660-400F-A002-237C7CB9AC02}"/>
              </a:ext>
            </a:extLst>
          </p:cNvPr>
          <p:cNvSpPr/>
          <p:nvPr/>
        </p:nvSpPr>
        <p:spPr>
          <a:xfrm>
            <a:off x="718455" y="4091438"/>
            <a:ext cx="11775233" cy="1315844"/>
          </a:xfrm>
          <a:prstGeom prst="snip2Diag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Diagonal Corners Snipped 121">
            <a:extLst>
              <a:ext uri="{FF2B5EF4-FFF2-40B4-BE49-F238E27FC236}">
                <a16:creationId xmlns:a16="http://schemas.microsoft.com/office/drawing/2014/main" id="{152AAB08-AA71-4EEA-B543-917FF4AB8E37}"/>
              </a:ext>
            </a:extLst>
          </p:cNvPr>
          <p:cNvSpPr/>
          <p:nvPr/>
        </p:nvSpPr>
        <p:spPr>
          <a:xfrm>
            <a:off x="718456" y="2286000"/>
            <a:ext cx="11775233" cy="1270425"/>
          </a:xfrm>
          <a:prstGeom prst="snip2Diag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a:extLst>
              <a:ext uri="{FF2B5EF4-FFF2-40B4-BE49-F238E27FC236}">
                <a16:creationId xmlns:a16="http://schemas.microsoft.com/office/drawing/2014/main" id="{A7EEF5CB-72FD-4FAC-B21B-465F135D36D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78489" y="2433459"/>
            <a:ext cx="1800949" cy="1013034"/>
          </a:xfrm>
          <a:prstGeom prst="rect">
            <a:avLst/>
          </a:prstGeom>
        </p:spPr>
      </p:pic>
      <p:pic>
        <p:nvPicPr>
          <p:cNvPr id="39" name="Picture 38">
            <a:extLst>
              <a:ext uri="{FF2B5EF4-FFF2-40B4-BE49-F238E27FC236}">
                <a16:creationId xmlns:a16="http://schemas.microsoft.com/office/drawing/2014/main" id="{7B196B7A-2EC0-4D54-8310-67EFF469014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81592" y="2433459"/>
            <a:ext cx="1800949" cy="1013034"/>
          </a:xfrm>
          <a:prstGeom prst="rect">
            <a:avLst/>
          </a:prstGeom>
        </p:spPr>
      </p:pic>
      <p:pic>
        <p:nvPicPr>
          <p:cNvPr id="44" name="Picture 43">
            <a:extLst>
              <a:ext uri="{FF2B5EF4-FFF2-40B4-BE49-F238E27FC236}">
                <a16:creationId xmlns:a16="http://schemas.microsoft.com/office/drawing/2014/main" id="{B1BC1487-75A4-4DE4-9D3B-A47A4253764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476328" y="2432741"/>
            <a:ext cx="1800949" cy="1013034"/>
          </a:xfrm>
          <a:prstGeom prst="rect">
            <a:avLst/>
          </a:prstGeom>
        </p:spPr>
      </p:pic>
      <p:pic>
        <p:nvPicPr>
          <p:cNvPr id="45" name="Picture 44">
            <a:extLst>
              <a:ext uri="{FF2B5EF4-FFF2-40B4-BE49-F238E27FC236}">
                <a16:creationId xmlns:a16="http://schemas.microsoft.com/office/drawing/2014/main" id="{11D8AB02-CADE-471E-9E74-C3C35C85D48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284034" y="2433013"/>
            <a:ext cx="1800949" cy="1013034"/>
          </a:xfrm>
          <a:prstGeom prst="rect">
            <a:avLst/>
          </a:prstGeom>
        </p:spPr>
      </p:pic>
      <p:pic>
        <p:nvPicPr>
          <p:cNvPr id="46" name="Picture 45">
            <a:extLst>
              <a:ext uri="{FF2B5EF4-FFF2-40B4-BE49-F238E27FC236}">
                <a16:creationId xmlns:a16="http://schemas.microsoft.com/office/drawing/2014/main" id="{03DEC1D6-9450-40D6-9B29-47FF0541543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93446" y="2439725"/>
            <a:ext cx="1800949" cy="1013034"/>
          </a:xfrm>
          <a:prstGeom prst="rect">
            <a:avLst/>
          </a:prstGeom>
        </p:spPr>
      </p:pic>
      <p:pic>
        <p:nvPicPr>
          <p:cNvPr id="47" name="Picture 46">
            <a:extLst>
              <a:ext uri="{FF2B5EF4-FFF2-40B4-BE49-F238E27FC236}">
                <a16:creationId xmlns:a16="http://schemas.microsoft.com/office/drawing/2014/main" id="{D9642350-3244-4F7D-8AAF-69B39D026EF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085789" y="2438796"/>
            <a:ext cx="1800949" cy="1013034"/>
          </a:xfrm>
          <a:prstGeom prst="rect">
            <a:avLst/>
          </a:prstGeom>
        </p:spPr>
      </p:pic>
      <p:pic>
        <p:nvPicPr>
          <p:cNvPr id="33" name="Picture 32">
            <a:extLst>
              <a:ext uri="{FF2B5EF4-FFF2-40B4-BE49-F238E27FC236}">
                <a16:creationId xmlns:a16="http://schemas.microsoft.com/office/drawing/2014/main" id="{EEE847C0-3604-460D-997C-456C402A5C0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587821" y="2441175"/>
            <a:ext cx="1800949" cy="1013034"/>
          </a:xfrm>
          <a:prstGeom prst="rect">
            <a:avLst/>
          </a:prstGeom>
        </p:spPr>
      </p:pic>
      <p:pic>
        <p:nvPicPr>
          <p:cNvPr id="48" name="Picture 47">
            <a:extLst>
              <a:ext uri="{FF2B5EF4-FFF2-40B4-BE49-F238E27FC236}">
                <a16:creationId xmlns:a16="http://schemas.microsoft.com/office/drawing/2014/main" id="{5794817B-AA92-4A2D-8EFB-968F3EF3BCC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674152" y="4240224"/>
            <a:ext cx="1800949" cy="1013034"/>
          </a:xfrm>
          <a:prstGeom prst="rect">
            <a:avLst/>
          </a:prstGeom>
        </p:spPr>
      </p:pic>
      <p:pic>
        <p:nvPicPr>
          <p:cNvPr id="49" name="Picture 48">
            <a:extLst>
              <a:ext uri="{FF2B5EF4-FFF2-40B4-BE49-F238E27FC236}">
                <a16:creationId xmlns:a16="http://schemas.microsoft.com/office/drawing/2014/main" id="{DB0489EF-3D2F-468C-977C-64037765263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6803" y="4239850"/>
            <a:ext cx="1800949" cy="1013034"/>
          </a:xfrm>
          <a:prstGeom prst="rect">
            <a:avLst/>
          </a:prstGeom>
        </p:spPr>
      </p:pic>
      <p:pic>
        <p:nvPicPr>
          <p:cNvPr id="50" name="Picture 49">
            <a:extLst>
              <a:ext uri="{FF2B5EF4-FFF2-40B4-BE49-F238E27FC236}">
                <a16:creationId xmlns:a16="http://schemas.microsoft.com/office/drawing/2014/main" id="{5D55F4CA-10F2-4ABE-9D16-0368B73DF64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72450" y="4237871"/>
            <a:ext cx="1800949" cy="1013034"/>
          </a:xfrm>
          <a:prstGeom prst="rect">
            <a:avLst/>
          </a:prstGeom>
        </p:spPr>
      </p:pic>
      <p:pic>
        <p:nvPicPr>
          <p:cNvPr id="51" name="Picture 50">
            <a:extLst>
              <a:ext uri="{FF2B5EF4-FFF2-40B4-BE49-F238E27FC236}">
                <a16:creationId xmlns:a16="http://schemas.microsoft.com/office/drawing/2014/main" id="{568F49B2-6DE4-430D-A5D2-D52121AA3EB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475101" y="4237871"/>
            <a:ext cx="1800949" cy="1013034"/>
          </a:xfrm>
          <a:prstGeom prst="rect">
            <a:avLst/>
          </a:prstGeom>
        </p:spPr>
      </p:pic>
      <p:pic>
        <p:nvPicPr>
          <p:cNvPr id="54" name="Picture 53">
            <a:extLst>
              <a:ext uri="{FF2B5EF4-FFF2-40B4-BE49-F238E27FC236}">
                <a16:creationId xmlns:a16="http://schemas.microsoft.com/office/drawing/2014/main" id="{D1E6A5C0-2223-4D9A-9D4C-C42BC59FE458}"/>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62889" y="4240575"/>
            <a:ext cx="1800949" cy="1013034"/>
          </a:xfrm>
          <a:prstGeom prst="rect">
            <a:avLst/>
          </a:prstGeom>
        </p:spPr>
      </p:pic>
      <p:pic>
        <p:nvPicPr>
          <p:cNvPr id="55" name="Picture 54">
            <a:extLst>
              <a:ext uri="{FF2B5EF4-FFF2-40B4-BE49-F238E27FC236}">
                <a16:creationId xmlns:a16="http://schemas.microsoft.com/office/drawing/2014/main" id="{7FCF2D69-C3D5-4C49-A04B-9C229098DF2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067256" y="4237871"/>
            <a:ext cx="1800949" cy="1013034"/>
          </a:xfrm>
          <a:prstGeom prst="rect">
            <a:avLst/>
          </a:prstGeom>
        </p:spPr>
      </p:pic>
      <p:pic>
        <p:nvPicPr>
          <p:cNvPr id="56" name="Picture 55">
            <a:extLst>
              <a:ext uri="{FF2B5EF4-FFF2-40B4-BE49-F238E27FC236}">
                <a16:creationId xmlns:a16="http://schemas.microsoft.com/office/drawing/2014/main" id="{4C07AAB6-9F67-4266-BA7F-DAADF71706D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866077" y="4236035"/>
            <a:ext cx="1800949" cy="1013034"/>
          </a:xfrm>
          <a:prstGeom prst="rect">
            <a:avLst/>
          </a:prstGeom>
        </p:spPr>
      </p:pic>
      <p:pic>
        <p:nvPicPr>
          <p:cNvPr id="57" name="Picture 56">
            <a:extLst>
              <a:ext uri="{FF2B5EF4-FFF2-40B4-BE49-F238E27FC236}">
                <a16:creationId xmlns:a16="http://schemas.microsoft.com/office/drawing/2014/main" id="{3BD51910-5A51-4FB0-8FA0-D31FDF2C7DE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79637" y="2433074"/>
            <a:ext cx="1800949" cy="1013034"/>
          </a:xfrm>
          <a:prstGeom prst="rect">
            <a:avLst/>
          </a:prstGeom>
        </p:spPr>
      </p:pic>
      <p:pic>
        <p:nvPicPr>
          <p:cNvPr id="58" name="Picture 57">
            <a:extLst>
              <a:ext uri="{FF2B5EF4-FFF2-40B4-BE49-F238E27FC236}">
                <a16:creationId xmlns:a16="http://schemas.microsoft.com/office/drawing/2014/main" id="{CDDD26CB-AEF0-4915-8563-9D7CFD49E5C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062056" y="4237967"/>
            <a:ext cx="1800949" cy="1013034"/>
          </a:xfrm>
          <a:prstGeom prst="rect">
            <a:avLst/>
          </a:prstGeom>
        </p:spPr>
      </p:pic>
      <p:pic>
        <p:nvPicPr>
          <p:cNvPr id="59" name="Picture 58">
            <a:extLst>
              <a:ext uri="{FF2B5EF4-FFF2-40B4-BE49-F238E27FC236}">
                <a16:creationId xmlns:a16="http://schemas.microsoft.com/office/drawing/2014/main" id="{8B5DF736-AFC1-4797-AEF4-D2AC5040B98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88210" y="2430645"/>
            <a:ext cx="1800949" cy="1013034"/>
          </a:xfrm>
          <a:prstGeom prst="rect">
            <a:avLst/>
          </a:prstGeom>
        </p:spPr>
      </p:pic>
      <p:pic>
        <p:nvPicPr>
          <p:cNvPr id="60" name="Picture 59">
            <a:extLst>
              <a:ext uri="{FF2B5EF4-FFF2-40B4-BE49-F238E27FC236}">
                <a16:creationId xmlns:a16="http://schemas.microsoft.com/office/drawing/2014/main" id="{1AF18366-52D5-4A84-A394-5BA0F579803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87803" y="4235934"/>
            <a:ext cx="1800949" cy="1013034"/>
          </a:xfrm>
          <a:prstGeom prst="rect">
            <a:avLst/>
          </a:prstGeom>
        </p:spPr>
      </p:pic>
      <p:pic>
        <p:nvPicPr>
          <p:cNvPr id="61" name="Picture 60">
            <a:extLst>
              <a:ext uri="{FF2B5EF4-FFF2-40B4-BE49-F238E27FC236}">
                <a16:creationId xmlns:a16="http://schemas.microsoft.com/office/drawing/2014/main" id="{37778FC5-1EE0-4186-8974-A9F099F204F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180884" y="2430870"/>
            <a:ext cx="1800949" cy="1013034"/>
          </a:xfrm>
          <a:prstGeom prst="rect">
            <a:avLst/>
          </a:prstGeom>
        </p:spPr>
      </p:pic>
      <p:pic>
        <p:nvPicPr>
          <p:cNvPr id="63" name="Picture 62">
            <a:extLst>
              <a:ext uri="{FF2B5EF4-FFF2-40B4-BE49-F238E27FC236}">
                <a16:creationId xmlns:a16="http://schemas.microsoft.com/office/drawing/2014/main" id="{1DB8285A-3FC7-4266-AB4B-8306D986BF3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77313" y="4235934"/>
            <a:ext cx="1800949" cy="1013034"/>
          </a:xfrm>
          <a:prstGeom prst="rect">
            <a:avLst/>
          </a:prstGeom>
        </p:spPr>
      </p:pic>
      <p:pic>
        <p:nvPicPr>
          <p:cNvPr id="25" name="Picture 24">
            <a:extLst>
              <a:ext uri="{FF2B5EF4-FFF2-40B4-BE49-F238E27FC236}">
                <a16:creationId xmlns:a16="http://schemas.microsoft.com/office/drawing/2014/main" id="{9B7C1369-66A0-44F0-9BB0-448AD66AEE9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82485" y="4239476"/>
            <a:ext cx="1800949" cy="1013034"/>
          </a:xfrm>
          <a:prstGeom prst="rect">
            <a:avLst/>
          </a:prstGeom>
        </p:spPr>
      </p:pic>
      <p:pic>
        <p:nvPicPr>
          <p:cNvPr id="29" name="Picture 28">
            <a:extLst>
              <a:ext uri="{FF2B5EF4-FFF2-40B4-BE49-F238E27FC236}">
                <a16:creationId xmlns:a16="http://schemas.microsoft.com/office/drawing/2014/main" id="{CE15E4D3-564F-4E99-9424-4F7CEDAE96DD}"/>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690637" y="4242577"/>
            <a:ext cx="1800949" cy="1013034"/>
          </a:xfrm>
          <a:prstGeom prst="rect">
            <a:avLst/>
          </a:prstGeom>
        </p:spPr>
      </p:pic>
      <p:pic>
        <p:nvPicPr>
          <p:cNvPr id="65" name="Picture 64">
            <a:extLst>
              <a:ext uri="{FF2B5EF4-FFF2-40B4-BE49-F238E27FC236}">
                <a16:creationId xmlns:a16="http://schemas.microsoft.com/office/drawing/2014/main" id="{CC2EA776-38D9-49C2-BC93-3A68230B28D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090049" y="2437561"/>
            <a:ext cx="1800949" cy="1013034"/>
          </a:xfrm>
          <a:prstGeom prst="rect">
            <a:avLst/>
          </a:prstGeom>
        </p:spPr>
      </p:pic>
      <p:pic>
        <p:nvPicPr>
          <p:cNvPr id="68" name="Picture 67">
            <a:extLst>
              <a:ext uri="{FF2B5EF4-FFF2-40B4-BE49-F238E27FC236}">
                <a16:creationId xmlns:a16="http://schemas.microsoft.com/office/drawing/2014/main" id="{382A1FED-A683-4F4F-903B-AD45EC4161F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284033" y="4240011"/>
            <a:ext cx="1800949" cy="1013034"/>
          </a:xfrm>
          <a:prstGeom prst="rect">
            <a:avLst/>
          </a:prstGeom>
        </p:spPr>
      </p:pic>
      <p:pic>
        <p:nvPicPr>
          <p:cNvPr id="69" name="Picture 68">
            <a:extLst>
              <a:ext uri="{FF2B5EF4-FFF2-40B4-BE49-F238E27FC236}">
                <a16:creationId xmlns:a16="http://schemas.microsoft.com/office/drawing/2014/main" id="{F28010A4-B005-4020-8ED7-837A447C6A56}"/>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077614" y="4244752"/>
            <a:ext cx="1800949" cy="1013034"/>
          </a:xfrm>
          <a:prstGeom prst="rect">
            <a:avLst/>
          </a:prstGeom>
        </p:spPr>
      </p:pic>
      <p:pic>
        <p:nvPicPr>
          <p:cNvPr id="70" name="Picture 69">
            <a:extLst>
              <a:ext uri="{FF2B5EF4-FFF2-40B4-BE49-F238E27FC236}">
                <a16:creationId xmlns:a16="http://schemas.microsoft.com/office/drawing/2014/main" id="{77E96A76-7A49-493E-BC23-79049B6BFF6E}"/>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993085" y="2428230"/>
            <a:ext cx="1800949" cy="1013034"/>
          </a:xfrm>
          <a:prstGeom prst="rect">
            <a:avLst/>
          </a:prstGeom>
        </p:spPr>
      </p:pic>
      <p:pic>
        <p:nvPicPr>
          <p:cNvPr id="71" name="Picture 70">
            <a:extLst>
              <a:ext uri="{FF2B5EF4-FFF2-40B4-BE49-F238E27FC236}">
                <a16:creationId xmlns:a16="http://schemas.microsoft.com/office/drawing/2014/main" id="{A8B709E7-53AC-4293-8718-8F2693A59288}"/>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849775" y="4233953"/>
            <a:ext cx="1800949" cy="1013034"/>
          </a:xfrm>
          <a:prstGeom prst="rect">
            <a:avLst/>
          </a:prstGeom>
        </p:spPr>
      </p:pic>
      <p:pic>
        <p:nvPicPr>
          <p:cNvPr id="72" name="Picture 71">
            <a:extLst>
              <a:ext uri="{FF2B5EF4-FFF2-40B4-BE49-F238E27FC236}">
                <a16:creationId xmlns:a16="http://schemas.microsoft.com/office/drawing/2014/main" id="{23FBAFE5-60BC-46F6-A88D-215FD8303C5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892596" y="2434628"/>
            <a:ext cx="1800949" cy="1013034"/>
          </a:xfrm>
          <a:prstGeom prst="rect">
            <a:avLst/>
          </a:prstGeom>
        </p:spPr>
      </p:pic>
      <p:pic>
        <p:nvPicPr>
          <p:cNvPr id="73" name="Picture 72">
            <a:extLst>
              <a:ext uri="{FF2B5EF4-FFF2-40B4-BE49-F238E27FC236}">
                <a16:creationId xmlns:a16="http://schemas.microsoft.com/office/drawing/2014/main" id="{CDAAAE36-8841-4261-8F2F-A6516E55BD9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489409" y="4243588"/>
            <a:ext cx="1800949" cy="1013034"/>
          </a:xfrm>
          <a:prstGeom prst="rect">
            <a:avLst/>
          </a:prstGeom>
        </p:spPr>
      </p:pic>
      <p:pic>
        <p:nvPicPr>
          <p:cNvPr id="74" name="Picture 73">
            <a:extLst>
              <a:ext uri="{FF2B5EF4-FFF2-40B4-BE49-F238E27FC236}">
                <a16:creationId xmlns:a16="http://schemas.microsoft.com/office/drawing/2014/main" id="{2DCA6AE3-0EC4-43CD-BD79-A637175D5310}"/>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43070"/>
          <a:stretch/>
        </p:blipFill>
        <p:spPr>
          <a:xfrm>
            <a:off x="6152008" y="4240655"/>
            <a:ext cx="1025281" cy="1013034"/>
          </a:xfrm>
          <a:prstGeom prst="rect">
            <a:avLst/>
          </a:prstGeom>
        </p:spPr>
      </p:pic>
      <p:pic>
        <p:nvPicPr>
          <p:cNvPr id="75" name="Picture 74">
            <a:extLst>
              <a:ext uri="{FF2B5EF4-FFF2-40B4-BE49-F238E27FC236}">
                <a16:creationId xmlns:a16="http://schemas.microsoft.com/office/drawing/2014/main" id="{DDAA7DBA-5A70-4314-A01C-BFAED5A004F9}"/>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a:stretch/>
        </p:blipFill>
        <p:spPr>
          <a:xfrm>
            <a:off x="10003560" y="2428193"/>
            <a:ext cx="759616" cy="1013034"/>
          </a:xfrm>
          <a:prstGeom prst="rect">
            <a:avLst/>
          </a:prstGeom>
        </p:spPr>
      </p:pic>
      <p:pic>
        <p:nvPicPr>
          <p:cNvPr id="76" name="Picture 75">
            <a:extLst>
              <a:ext uri="{FF2B5EF4-FFF2-40B4-BE49-F238E27FC236}">
                <a16:creationId xmlns:a16="http://schemas.microsoft.com/office/drawing/2014/main" id="{22078AEA-CC97-4520-850B-F5E2E3E53321}"/>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259883" y="2425297"/>
            <a:ext cx="1800949" cy="1013034"/>
          </a:xfrm>
          <a:prstGeom prst="rect">
            <a:avLst/>
          </a:prstGeom>
        </p:spPr>
      </p:pic>
      <p:pic>
        <p:nvPicPr>
          <p:cNvPr id="77" name="Picture 76">
            <a:extLst>
              <a:ext uri="{FF2B5EF4-FFF2-40B4-BE49-F238E27FC236}">
                <a16:creationId xmlns:a16="http://schemas.microsoft.com/office/drawing/2014/main" id="{8683F947-41D8-4630-A6EE-ADB823F67C03}"/>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060441" y="2431097"/>
            <a:ext cx="1800949" cy="1013034"/>
          </a:xfrm>
          <a:prstGeom prst="rect">
            <a:avLst/>
          </a:prstGeom>
        </p:spPr>
      </p:pic>
      <p:pic>
        <p:nvPicPr>
          <p:cNvPr id="78" name="Picture 77">
            <a:extLst>
              <a:ext uri="{FF2B5EF4-FFF2-40B4-BE49-F238E27FC236}">
                <a16:creationId xmlns:a16="http://schemas.microsoft.com/office/drawing/2014/main" id="{B7519F9B-B3E5-411A-8B29-4C7F8E17643C}"/>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43070"/>
          <a:stretch/>
        </p:blipFill>
        <p:spPr>
          <a:xfrm>
            <a:off x="9017873" y="2438587"/>
            <a:ext cx="1025281" cy="1013034"/>
          </a:xfrm>
          <a:prstGeom prst="rect">
            <a:avLst/>
          </a:prstGeom>
        </p:spPr>
      </p:pic>
      <p:pic>
        <p:nvPicPr>
          <p:cNvPr id="79" name="Picture 78">
            <a:extLst>
              <a:ext uri="{FF2B5EF4-FFF2-40B4-BE49-F238E27FC236}">
                <a16:creationId xmlns:a16="http://schemas.microsoft.com/office/drawing/2014/main" id="{1C781EF8-1F55-4096-A4C7-DF6FD2DDDC81}"/>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a:stretch/>
        </p:blipFill>
        <p:spPr>
          <a:xfrm>
            <a:off x="5497451" y="2432855"/>
            <a:ext cx="759616" cy="1013034"/>
          </a:xfrm>
          <a:prstGeom prst="rect">
            <a:avLst/>
          </a:prstGeom>
        </p:spPr>
      </p:pic>
      <p:pic>
        <p:nvPicPr>
          <p:cNvPr id="80" name="Picture 79">
            <a:extLst>
              <a:ext uri="{FF2B5EF4-FFF2-40B4-BE49-F238E27FC236}">
                <a16:creationId xmlns:a16="http://schemas.microsoft.com/office/drawing/2014/main" id="{EA55DB6F-BD15-4DC4-85A7-84814A8D91C4}"/>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680975" y="2432717"/>
            <a:ext cx="1800949" cy="1013034"/>
          </a:xfrm>
          <a:prstGeom prst="rect">
            <a:avLst/>
          </a:prstGeom>
        </p:spPr>
      </p:pic>
      <p:pic>
        <p:nvPicPr>
          <p:cNvPr id="81" name="Picture 80">
            <a:extLst>
              <a:ext uri="{FF2B5EF4-FFF2-40B4-BE49-F238E27FC236}">
                <a16:creationId xmlns:a16="http://schemas.microsoft.com/office/drawing/2014/main" id="{54C73A3E-73BC-42AF-BAB8-51EB11557F89}"/>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77327" y="2429446"/>
            <a:ext cx="1800949" cy="1013034"/>
          </a:xfrm>
          <a:prstGeom prst="rect">
            <a:avLst/>
          </a:prstGeom>
        </p:spPr>
      </p:pic>
      <p:pic>
        <p:nvPicPr>
          <p:cNvPr id="82" name="Picture 81">
            <a:extLst>
              <a:ext uri="{FF2B5EF4-FFF2-40B4-BE49-F238E27FC236}">
                <a16:creationId xmlns:a16="http://schemas.microsoft.com/office/drawing/2014/main" id="{94A7B67B-6E1E-4CA6-B94E-4E4C1A1580F1}"/>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43070"/>
          <a:stretch/>
        </p:blipFill>
        <p:spPr>
          <a:xfrm>
            <a:off x="4481649" y="2432855"/>
            <a:ext cx="1025281" cy="1013034"/>
          </a:xfrm>
          <a:prstGeom prst="rect">
            <a:avLst/>
          </a:prstGeom>
        </p:spPr>
      </p:pic>
      <p:pic>
        <p:nvPicPr>
          <p:cNvPr id="83" name="Picture 82">
            <a:extLst>
              <a:ext uri="{FF2B5EF4-FFF2-40B4-BE49-F238E27FC236}">
                <a16:creationId xmlns:a16="http://schemas.microsoft.com/office/drawing/2014/main" id="{BC5722B9-BCF7-4685-88F6-50FD699A43E6}"/>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a:stretch/>
        </p:blipFill>
        <p:spPr>
          <a:xfrm>
            <a:off x="5413625" y="4243284"/>
            <a:ext cx="759616" cy="1013034"/>
          </a:xfrm>
          <a:prstGeom prst="rect">
            <a:avLst/>
          </a:prstGeom>
        </p:spPr>
      </p:pic>
      <p:pic>
        <p:nvPicPr>
          <p:cNvPr id="84" name="Picture 83">
            <a:extLst>
              <a:ext uri="{FF2B5EF4-FFF2-40B4-BE49-F238E27FC236}">
                <a16:creationId xmlns:a16="http://schemas.microsoft.com/office/drawing/2014/main" id="{CCA6299A-8E62-4ADA-B373-7AF0FFDF1FC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061579" y="4241534"/>
            <a:ext cx="1800949" cy="1013034"/>
          </a:xfrm>
          <a:prstGeom prst="rect">
            <a:avLst/>
          </a:prstGeom>
        </p:spPr>
      </p:pic>
      <p:pic>
        <p:nvPicPr>
          <p:cNvPr id="85" name="Picture 84">
            <a:extLst>
              <a:ext uri="{FF2B5EF4-FFF2-40B4-BE49-F238E27FC236}">
                <a16:creationId xmlns:a16="http://schemas.microsoft.com/office/drawing/2014/main" id="{04476DAF-2377-4576-B4F9-AC97B922A2A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861828" y="4239178"/>
            <a:ext cx="1800949" cy="1013034"/>
          </a:xfrm>
          <a:prstGeom prst="rect">
            <a:avLst/>
          </a:prstGeom>
        </p:spPr>
      </p:pic>
      <p:pic>
        <p:nvPicPr>
          <p:cNvPr id="86" name="Picture 85">
            <a:extLst>
              <a:ext uri="{FF2B5EF4-FFF2-40B4-BE49-F238E27FC236}">
                <a16:creationId xmlns:a16="http://schemas.microsoft.com/office/drawing/2014/main" id="{541A3094-A62D-4E77-9403-302C8D593472}"/>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43070"/>
          <a:stretch/>
        </p:blipFill>
        <p:spPr>
          <a:xfrm>
            <a:off x="4453924" y="4240421"/>
            <a:ext cx="1025281" cy="1013034"/>
          </a:xfrm>
          <a:prstGeom prst="rect">
            <a:avLst/>
          </a:prstGeom>
        </p:spPr>
      </p:pic>
      <p:pic>
        <p:nvPicPr>
          <p:cNvPr id="87" name="Picture 86">
            <a:extLst>
              <a:ext uri="{FF2B5EF4-FFF2-40B4-BE49-F238E27FC236}">
                <a16:creationId xmlns:a16="http://schemas.microsoft.com/office/drawing/2014/main" id="{2E897093-0CA4-4801-AAB6-C20695EAD522}"/>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r="14186"/>
          <a:stretch/>
        </p:blipFill>
        <p:spPr>
          <a:xfrm>
            <a:off x="11189404" y="2442593"/>
            <a:ext cx="504141" cy="1013034"/>
          </a:xfrm>
          <a:prstGeom prst="rect">
            <a:avLst/>
          </a:prstGeom>
        </p:spPr>
      </p:pic>
      <p:pic>
        <p:nvPicPr>
          <p:cNvPr id="88" name="Picture 87">
            <a:extLst>
              <a:ext uri="{FF2B5EF4-FFF2-40B4-BE49-F238E27FC236}">
                <a16:creationId xmlns:a16="http://schemas.microsoft.com/office/drawing/2014/main" id="{AFE3C417-7332-4B3E-BBB3-9D0197DF90FE}"/>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674116" y="4244570"/>
            <a:ext cx="1800949" cy="1013034"/>
          </a:xfrm>
          <a:prstGeom prst="rect">
            <a:avLst/>
          </a:prstGeom>
        </p:spPr>
      </p:pic>
      <p:pic>
        <p:nvPicPr>
          <p:cNvPr id="89" name="Picture 88">
            <a:extLst>
              <a:ext uri="{FF2B5EF4-FFF2-40B4-BE49-F238E27FC236}">
                <a16:creationId xmlns:a16="http://schemas.microsoft.com/office/drawing/2014/main" id="{8F8F4447-84A5-4EB9-BEA5-F7B7E794CA87}"/>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78359" y="4243284"/>
            <a:ext cx="1800949" cy="1013034"/>
          </a:xfrm>
          <a:prstGeom prst="rect">
            <a:avLst/>
          </a:prstGeom>
        </p:spPr>
      </p:pic>
      <p:pic>
        <p:nvPicPr>
          <p:cNvPr id="90" name="Picture 89">
            <a:extLst>
              <a:ext uri="{FF2B5EF4-FFF2-40B4-BE49-F238E27FC236}">
                <a16:creationId xmlns:a16="http://schemas.microsoft.com/office/drawing/2014/main" id="{9541E8AE-9B9A-40F6-88EB-4EC28C21DA2E}"/>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r="43070"/>
          <a:stretch/>
        </p:blipFill>
        <p:spPr>
          <a:xfrm>
            <a:off x="10173246" y="2441630"/>
            <a:ext cx="1025281" cy="1013034"/>
          </a:xfrm>
          <a:prstGeom prst="rect">
            <a:avLst/>
          </a:prstGeom>
        </p:spPr>
      </p:pic>
      <p:pic>
        <p:nvPicPr>
          <p:cNvPr id="93" name="Picture 92">
            <a:extLst>
              <a:ext uri="{FF2B5EF4-FFF2-40B4-BE49-F238E27FC236}">
                <a16:creationId xmlns:a16="http://schemas.microsoft.com/office/drawing/2014/main" id="{1ACCD9F1-7B53-4869-86E4-3A1DD2A8F243}"/>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a:stretch/>
        </p:blipFill>
        <p:spPr>
          <a:xfrm>
            <a:off x="7587380" y="4240816"/>
            <a:ext cx="759616" cy="1013034"/>
          </a:xfrm>
          <a:prstGeom prst="rect">
            <a:avLst/>
          </a:prstGeom>
        </p:spPr>
      </p:pic>
      <p:pic>
        <p:nvPicPr>
          <p:cNvPr id="19" name="Picture 18">
            <a:extLst>
              <a:ext uri="{FF2B5EF4-FFF2-40B4-BE49-F238E27FC236}">
                <a16:creationId xmlns:a16="http://schemas.microsoft.com/office/drawing/2014/main" id="{E060BFB3-8314-47AB-B030-BBC40445572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57821"/>
          <a:stretch/>
        </p:blipFill>
        <p:spPr>
          <a:xfrm>
            <a:off x="7113658" y="4238095"/>
            <a:ext cx="759616" cy="1013034"/>
          </a:xfrm>
          <a:prstGeom prst="rect">
            <a:avLst/>
          </a:prstGeom>
        </p:spPr>
      </p:pic>
      <p:pic>
        <p:nvPicPr>
          <p:cNvPr id="13" name="Picture 12">
            <a:extLst>
              <a:ext uri="{FF2B5EF4-FFF2-40B4-BE49-F238E27FC236}">
                <a16:creationId xmlns:a16="http://schemas.microsoft.com/office/drawing/2014/main" id="{3786823F-4738-49AA-86FB-0A3FD70F08C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9066676" y="2423308"/>
            <a:ext cx="1800949" cy="1013034"/>
          </a:xfrm>
          <a:prstGeom prst="rect">
            <a:avLst/>
          </a:prstGeom>
        </p:spPr>
      </p:pic>
      <p:pic>
        <p:nvPicPr>
          <p:cNvPr id="17" name="Picture 16">
            <a:extLst>
              <a:ext uri="{FF2B5EF4-FFF2-40B4-BE49-F238E27FC236}">
                <a16:creationId xmlns:a16="http://schemas.microsoft.com/office/drawing/2014/main" id="{430C22E4-B9F6-4457-ADE4-35FC97EA42BD}"/>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39987"/>
          <a:stretch/>
        </p:blipFill>
        <p:spPr>
          <a:xfrm>
            <a:off x="3593870" y="2390354"/>
            <a:ext cx="1080810" cy="1013034"/>
          </a:xfrm>
          <a:prstGeom prst="rect">
            <a:avLst/>
          </a:prstGeom>
        </p:spPr>
      </p:pic>
      <p:pic>
        <p:nvPicPr>
          <p:cNvPr id="95" name="Picture 94">
            <a:extLst>
              <a:ext uri="{FF2B5EF4-FFF2-40B4-BE49-F238E27FC236}">
                <a16:creationId xmlns:a16="http://schemas.microsoft.com/office/drawing/2014/main" id="{34F52E7A-8A72-4487-A650-DAC2A3EDA2DE}"/>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r="62469"/>
          <a:stretch/>
        </p:blipFill>
        <p:spPr>
          <a:xfrm>
            <a:off x="2478754" y="2392459"/>
            <a:ext cx="675919" cy="1013034"/>
          </a:xfrm>
          <a:prstGeom prst="rect">
            <a:avLst/>
          </a:prstGeom>
        </p:spPr>
      </p:pic>
      <p:pic>
        <p:nvPicPr>
          <p:cNvPr id="96" name="Picture 95">
            <a:extLst>
              <a:ext uri="{FF2B5EF4-FFF2-40B4-BE49-F238E27FC236}">
                <a16:creationId xmlns:a16="http://schemas.microsoft.com/office/drawing/2014/main" id="{DAE9C90D-CC34-4C0F-8C26-BC2B5C1FEF05}"/>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39987"/>
          <a:stretch/>
        </p:blipFill>
        <p:spPr>
          <a:xfrm>
            <a:off x="7806591" y="4232636"/>
            <a:ext cx="1080810" cy="1013034"/>
          </a:xfrm>
          <a:prstGeom prst="rect">
            <a:avLst/>
          </a:prstGeom>
        </p:spPr>
      </p:pic>
      <p:pic>
        <p:nvPicPr>
          <p:cNvPr id="97" name="Picture 96">
            <a:extLst>
              <a:ext uri="{FF2B5EF4-FFF2-40B4-BE49-F238E27FC236}">
                <a16:creationId xmlns:a16="http://schemas.microsoft.com/office/drawing/2014/main" id="{383C8473-F00A-4706-B9FC-79177305D745}"/>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375373" y="4221312"/>
            <a:ext cx="1800949" cy="1013034"/>
          </a:xfrm>
          <a:prstGeom prst="rect">
            <a:avLst/>
          </a:prstGeom>
        </p:spPr>
      </p:pic>
      <p:pic>
        <p:nvPicPr>
          <p:cNvPr id="98" name="Picture 97">
            <a:extLst>
              <a:ext uri="{FF2B5EF4-FFF2-40B4-BE49-F238E27FC236}">
                <a16:creationId xmlns:a16="http://schemas.microsoft.com/office/drawing/2014/main" id="{CEEC69AB-622C-4A45-9A98-EB8CB91F76DE}"/>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r="59109"/>
          <a:stretch/>
        </p:blipFill>
        <p:spPr>
          <a:xfrm>
            <a:off x="7640155" y="2409116"/>
            <a:ext cx="736434" cy="1013034"/>
          </a:xfrm>
          <a:prstGeom prst="rect">
            <a:avLst/>
          </a:prstGeom>
        </p:spPr>
      </p:pic>
      <p:pic>
        <p:nvPicPr>
          <p:cNvPr id="99" name="Picture 98">
            <a:extLst>
              <a:ext uri="{FF2B5EF4-FFF2-40B4-BE49-F238E27FC236}">
                <a16:creationId xmlns:a16="http://schemas.microsoft.com/office/drawing/2014/main" id="{0B81933A-94BE-4B79-AF0C-66992EDF06BB}"/>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39987"/>
          <a:stretch/>
        </p:blipFill>
        <p:spPr>
          <a:xfrm>
            <a:off x="8970859" y="4214668"/>
            <a:ext cx="1080810" cy="1013034"/>
          </a:xfrm>
          <a:prstGeom prst="rect">
            <a:avLst/>
          </a:prstGeom>
        </p:spPr>
      </p:pic>
      <p:pic>
        <p:nvPicPr>
          <p:cNvPr id="100" name="Picture 99">
            <a:extLst>
              <a:ext uri="{FF2B5EF4-FFF2-40B4-BE49-F238E27FC236}">
                <a16:creationId xmlns:a16="http://schemas.microsoft.com/office/drawing/2014/main" id="{C1FD3753-D8E8-4D6F-8528-1682D3FC8735}"/>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r="62469"/>
          <a:stretch/>
        </p:blipFill>
        <p:spPr>
          <a:xfrm>
            <a:off x="2900221" y="4217886"/>
            <a:ext cx="675919" cy="1013034"/>
          </a:xfrm>
          <a:prstGeom prst="rect">
            <a:avLst/>
          </a:prstGeom>
        </p:spPr>
      </p:pic>
      <p:pic>
        <p:nvPicPr>
          <p:cNvPr id="101" name="Picture 100">
            <a:extLst>
              <a:ext uri="{FF2B5EF4-FFF2-40B4-BE49-F238E27FC236}">
                <a16:creationId xmlns:a16="http://schemas.microsoft.com/office/drawing/2014/main" id="{7A1ACB0F-4696-40DF-A3E0-F6A3D8913784}"/>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39987"/>
          <a:stretch/>
        </p:blipFill>
        <p:spPr>
          <a:xfrm>
            <a:off x="1646547" y="4229972"/>
            <a:ext cx="1080810" cy="1013034"/>
          </a:xfrm>
          <a:prstGeom prst="rect">
            <a:avLst/>
          </a:prstGeom>
        </p:spPr>
      </p:pic>
      <p:pic>
        <p:nvPicPr>
          <p:cNvPr id="103" name="Picture 102">
            <a:extLst>
              <a:ext uri="{FF2B5EF4-FFF2-40B4-BE49-F238E27FC236}">
                <a16:creationId xmlns:a16="http://schemas.microsoft.com/office/drawing/2014/main" id="{3F5B53E5-520D-418C-B23C-8034512950F8}"/>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r="59109"/>
          <a:stretch/>
        </p:blipFill>
        <p:spPr>
          <a:xfrm>
            <a:off x="6257291" y="4229972"/>
            <a:ext cx="736434" cy="1013034"/>
          </a:xfrm>
          <a:prstGeom prst="rect">
            <a:avLst/>
          </a:prstGeom>
        </p:spPr>
      </p:pic>
      <p:pic>
        <p:nvPicPr>
          <p:cNvPr id="106" name="Picture 105">
            <a:extLst>
              <a:ext uri="{FF2B5EF4-FFF2-40B4-BE49-F238E27FC236}">
                <a16:creationId xmlns:a16="http://schemas.microsoft.com/office/drawing/2014/main" id="{302D874C-6FD0-40AD-B045-AB6042FCC9CB}"/>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39987"/>
          <a:stretch/>
        </p:blipFill>
        <p:spPr>
          <a:xfrm>
            <a:off x="6307945" y="2415966"/>
            <a:ext cx="1080810" cy="1013034"/>
          </a:xfrm>
          <a:prstGeom prst="rect">
            <a:avLst/>
          </a:prstGeom>
        </p:spPr>
      </p:pic>
      <p:pic>
        <p:nvPicPr>
          <p:cNvPr id="107" name="Picture 106">
            <a:extLst>
              <a:ext uri="{FF2B5EF4-FFF2-40B4-BE49-F238E27FC236}">
                <a16:creationId xmlns:a16="http://schemas.microsoft.com/office/drawing/2014/main" id="{FD0B5F31-D84F-4F91-B68B-E17A44768341}"/>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296668" y="4233781"/>
            <a:ext cx="1800949" cy="1013034"/>
          </a:xfrm>
          <a:prstGeom prst="rect">
            <a:avLst/>
          </a:prstGeom>
        </p:spPr>
      </p:pic>
      <p:pic>
        <p:nvPicPr>
          <p:cNvPr id="108" name="Picture 107">
            <a:extLst>
              <a:ext uri="{FF2B5EF4-FFF2-40B4-BE49-F238E27FC236}">
                <a16:creationId xmlns:a16="http://schemas.microsoft.com/office/drawing/2014/main" id="{9D1E7B84-A986-49FA-8C84-F0CF95718D97}"/>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999430" y="2425297"/>
            <a:ext cx="1800949" cy="1013034"/>
          </a:xfrm>
          <a:prstGeom prst="rect">
            <a:avLst/>
          </a:prstGeom>
        </p:spPr>
      </p:pic>
      <p:pic>
        <p:nvPicPr>
          <p:cNvPr id="109" name="Picture 108">
            <a:extLst>
              <a:ext uri="{FF2B5EF4-FFF2-40B4-BE49-F238E27FC236}">
                <a16:creationId xmlns:a16="http://schemas.microsoft.com/office/drawing/2014/main" id="{C5B5F836-0B23-4653-B7F6-51E622722875}"/>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878771" y="4230643"/>
            <a:ext cx="1800949" cy="1013034"/>
          </a:xfrm>
          <a:prstGeom prst="rect">
            <a:avLst/>
          </a:prstGeom>
        </p:spPr>
      </p:pic>
      <p:pic>
        <p:nvPicPr>
          <p:cNvPr id="110" name="Picture 109">
            <a:extLst>
              <a:ext uri="{FF2B5EF4-FFF2-40B4-BE49-F238E27FC236}">
                <a16:creationId xmlns:a16="http://schemas.microsoft.com/office/drawing/2014/main" id="{C7BE991B-36B2-4BF1-9D35-A95DE47828E4}"/>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482495" y="2431668"/>
            <a:ext cx="1800949" cy="1013034"/>
          </a:xfrm>
          <a:prstGeom prst="rect">
            <a:avLst/>
          </a:prstGeom>
        </p:spPr>
      </p:pic>
      <p:pic>
        <p:nvPicPr>
          <p:cNvPr id="114" name="Picture 113">
            <a:extLst>
              <a:ext uri="{FF2B5EF4-FFF2-40B4-BE49-F238E27FC236}">
                <a16:creationId xmlns:a16="http://schemas.microsoft.com/office/drawing/2014/main" id="{4F8A3ED1-9F28-4D01-AA39-E5B0390DC274}"/>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810680" y="4230643"/>
            <a:ext cx="1800949" cy="1013034"/>
          </a:xfrm>
          <a:prstGeom prst="rect">
            <a:avLst/>
          </a:prstGeom>
        </p:spPr>
      </p:pic>
      <p:pic>
        <p:nvPicPr>
          <p:cNvPr id="116" name="Picture 115">
            <a:extLst>
              <a:ext uri="{FF2B5EF4-FFF2-40B4-BE49-F238E27FC236}">
                <a16:creationId xmlns:a16="http://schemas.microsoft.com/office/drawing/2014/main" id="{42B57432-BD02-409D-BB3B-038314A47259}"/>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795806" y="2443513"/>
            <a:ext cx="1800949" cy="1013034"/>
          </a:xfrm>
          <a:prstGeom prst="rect">
            <a:avLst/>
          </a:prstGeom>
        </p:spPr>
      </p:pic>
      <p:pic>
        <p:nvPicPr>
          <p:cNvPr id="117" name="Picture 116">
            <a:extLst>
              <a:ext uri="{FF2B5EF4-FFF2-40B4-BE49-F238E27FC236}">
                <a16:creationId xmlns:a16="http://schemas.microsoft.com/office/drawing/2014/main" id="{68DA0CF1-1C71-4FF9-B92B-0D8A55278D7C}"/>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78841" y="2418903"/>
            <a:ext cx="1800949" cy="1013034"/>
          </a:xfrm>
          <a:prstGeom prst="rect">
            <a:avLst/>
          </a:prstGeom>
        </p:spPr>
      </p:pic>
      <p:pic>
        <p:nvPicPr>
          <p:cNvPr id="118" name="Picture 117">
            <a:extLst>
              <a:ext uri="{FF2B5EF4-FFF2-40B4-BE49-F238E27FC236}">
                <a16:creationId xmlns:a16="http://schemas.microsoft.com/office/drawing/2014/main" id="{963BF51B-D9C0-43C5-BD9A-6192C324E1F5}"/>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098972" y="4230643"/>
            <a:ext cx="1800949" cy="1013034"/>
          </a:xfrm>
          <a:prstGeom prst="rect">
            <a:avLst/>
          </a:prstGeom>
        </p:spPr>
      </p:pic>
      <p:pic>
        <p:nvPicPr>
          <p:cNvPr id="119" name="Picture 118">
            <a:extLst>
              <a:ext uri="{FF2B5EF4-FFF2-40B4-BE49-F238E27FC236}">
                <a16:creationId xmlns:a16="http://schemas.microsoft.com/office/drawing/2014/main" id="{D1381BE9-E8D4-4C99-8680-B5E3D8AA8F78}"/>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235447" y="2443304"/>
            <a:ext cx="1800949" cy="1013034"/>
          </a:xfrm>
          <a:prstGeom prst="rect">
            <a:avLst/>
          </a:prstGeom>
        </p:spPr>
      </p:pic>
      <p:pic>
        <p:nvPicPr>
          <p:cNvPr id="120" name="Picture 119">
            <a:extLst>
              <a:ext uri="{FF2B5EF4-FFF2-40B4-BE49-F238E27FC236}">
                <a16:creationId xmlns:a16="http://schemas.microsoft.com/office/drawing/2014/main" id="{57F199EE-6648-413A-B8CE-3AB094681D3C}"/>
              </a:ext>
            </a:extLst>
          </p:cNvPr>
          <p:cNvPicPr>
            <a:picLocks noChangeAspect="1"/>
          </p:cNvPicPr>
          <p:nvPr/>
        </p:nvPicPr>
        <p:blipFill rotWithShape="1">
          <a:blip r:embed="rId20" cstate="hqprint">
            <a:extLst>
              <a:ext uri="{28A0092B-C50C-407E-A947-70E740481C1C}">
                <a14:useLocalDpi xmlns:a14="http://schemas.microsoft.com/office/drawing/2010/main" val="0"/>
              </a:ext>
            </a:extLst>
          </a:blip>
          <a:srcRect r="58236"/>
          <a:stretch/>
        </p:blipFill>
        <p:spPr>
          <a:xfrm>
            <a:off x="10941398" y="2441907"/>
            <a:ext cx="752148" cy="1013034"/>
          </a:xfrm>
          <a:prstGeom prst="rect">
            <a:avLst/>
          </a:prstGeom>
        </p:spPr>
      </p:pic>
      <p:pic>
        <p:nvPicPr>
          <p:cNvPr id="121" name="Picture 120">
            <a:extLst>
              <a:ext uri="{FF2B5EF4-FFF2-40B4-BE49-F238E27FC236}">
                <a16:creationId xmlns:a16="http://schemas.microsoft.com/office/drawing/2014/main" id="{5E5F851F-9D76-4DFF-A220-C7B6C2453203}"/>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4285720" y="2430760"/>
            <a:ext cx="1800949" cy="1013034"/>
          </a:xfrm>
          <a:prstGeom prst="rect">
            <a:avLst/>
          </a:prstGeom>
        </p:spPr>
      </p:pic>
      <p:pic>
        <p:nvPicPr>
          <p:cNvPr id="11" name="Picture 10">
            <a:extLst>
              <a:ext uri="{FF2B5EF4-FFF2-40B4-BE49-F238E27FC236}">
                <a16:creationId xmlns:a16="http://schemas.microsoft.com/office/drawing/2014/main" id="{5A66E942-49FC-4501-8C41-E42C3A20EA1C}"/>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677288" y="4227617"/>
            <a:ext cx="1800949" cy="1013034"/>
          </a:xfrm>
          <a:prstGeom prst="rect">
            <a:avLst/>
          </a:prstGeom>
        </p:spPr>
      </p:pic>
      <p:pic>
        <p:nvPicPr>
          <p:cNvPr id="8" name="Picture 7">
            <a:extLst>
              <a:ext uri="{FF2B5EF4-FFF2-40B4-BE49-F238E27FC236}">
                <a16:creationId xmlns:a16="http://schemas.microsoft.com/office/drawing/2014/main" id="{2EFDE879-3D2C-4E9B-BF15-1DCB93723AAB}"/>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948876" y="4236515"/>
            <a:ext cx="1800949" cy="1013034"/>
          </a:xfrm>
          <a:prstGeom prst="rect">
            <a:avLst/>
          </a:prstGeom>
        </p:spPr>
      </p:pic>
      <p:sp>
        <p:nvSpPr>
          <p:cNvPr id="127" name="Rectangle: Diagonal Corners Snipped 126">
            <a:extLst>
              <a:ext uri="{FF2B5EF4-FFF2-40B4-BE49-F238E27FC236}">
                <a16:creationId xmlns:a16="http://schemas.microsoft.com/office/drawing/2014/main" id="{E912D9F3-A188-4705-BDC4-E8EA907DA30A}"/>
              </a:ext>
            </a:extLst>
          </p:cNvPr>
          <p:cNvSpPr/>
          <p:nvPr/>
        </p:nvSpPr>
        <p:spPr>
          <a:xfrm>
            <a:off x="6588183" y="935744"/>
            <a:ext cx="5802681" cy="815243"/>
          </a:xfrm>
          <a:prstGeom prst="snip2Diag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latin typeface="Consolas" panose="020B0609020204030204" pitchFamily="49" charset="0"/>
              </a:rPr>
              <a:t>This is the </a:t>
            </a:r>
            <a:r>
              <a:rPr lang="en-GB" sz="1200" dirty="0" err="1">
                <a:latin typeface="Consolas" panose="020B0609020204030204" pitchFamily="49" charset="0"/>
              </a:rPr>
              <a:t>kinda</a:t>
            </a:r>
            <a:r>
              <a:rPr lang="en-GB" sz="1200" dirty="0">
                <a:latin typeface="Consolas" panose="020B0609020204030204" pitchFamily="49" charset="0"/>
              </a:rPr>
              <a:t> thing you can make with the </a:t>
            </a:r>
            <a:r>
              <a:rPr lang="en-GB" sz="1200" dirty="0" err="1">
                <a:latin typeface="Consolas" panose="020B0609020204030204" pitchFamily="49" charset="0"/>
              </a:rPr>
              <a:t>tileset</a:t>
            </a:r>
            <a:r>
              <a:rPr lang="en-GB" sz="1200" dirty="0">
                <a:latin typeface="Consolas" panose="020B0609020204030204" pitchFamily="49" charset="0"/>
              </a:rPr>
              <a:t>. With a bit of parallax scrolling it should look alright. This means Viktor and the team should be able to design the levels as they go.</a:t>
            </a:r>
          </a:p>
        </p:txBody>
      </p:sp>
      <p:sp>
        <p:nvSpPr>
          <p:cNvPr id="128" name="TextBox 127">
            <a:extLst>
              <a:ext uri="{FF2B5EF4-FFF2-40B4-BE49-F238E27FC236}">
                <a16:creationId xmlns:a16="http://schemas.microsoft.com/office/drawing/2014/main" id="{B8A27E46-5D22-4704-97DB-D59DD900D97D}"/>
              </a:ext>
            </a:extLst>
          </p:cNvPr>
          <p:cNvSpPr txBox="1"/>
          <p:nvPr/>
        </p:nvSpPr>
        <p:spPr>
          <a:xfrm>
            <a:off x="1815213" y="5676500"/>
            <a:ext cx="2830364" cy="954107"/>
          </a:xfrm>
          <a:prstGeom prst="rect">
            <a:avLst/>
          </a:prstGeom>
          <a:solidFill>
            <a:schemeClr val="tx1">
              <a:lumMod val="75000"/>
              <a:lumOff val="25000"/>
            </a:schemeClr>
          </a:solidFill>
        </p:spPr>
        <p:txBody>
          <a:bodyPr wrap="square" rtlCol="0">
            <a:spAutoFit/>
          </a:bodyPr>
          <a:lstStyle/>
          <a:p>
            <a:r>
              <a:rPr lang="en-GB" sz="1400" dirty="0">
                <a:latin typeface="Consolas" panose="020B0609020204030204" pitchFamily="49" charset="0"/>
              </a:rPr>
              <a:t>The colours are melting together. I can change them later, on maybe the guys can change in unity.</a:t>
            </a:r>
          </a:p>
        </p:txBody>
      </p:sp>
      <p:sp>
        <p:nvSpPr>
          <p:cNvPr id="129" name="TextBox 128">
            <a:extLst>
              <a:ext uri="{FF2B5EF4-FFF2-40B4-BE49-F238E27FC236}">
                <a16:creationId xmlns:a16="http://schemas.microsoft.com/office/drawing/2014/main" id="{ED3266B4-B13B-4A65-A014-E41E1F1F5F4C}"/>
              </a:ext>
            </a:extLst>
          </p:cNvPr>
          <p:cNvSpPr txBox="1"/>
          <p:nvPr/>
        </p:nvSpPr>
        <p:spPr>
          <a:xfrm>
            <a:off x="5015926" y="5681237"/>
            <a:ext cx="3584303" cy="923330"/>
          </a:xfrm>
          <a:prstGeom prst="rect">
            <a:avLst/>
          </a:prstGeom>
          <a:solidFill>
            <a:schemeClr val="tx1">
              <a:lumMod val="75000"/>
              <a:lumOff val="25000"/>
            </a:schemeClr>
          </a:solidFill>
        </p:spPr>
        <p:txBody>
          <a:bodyPr wrap="square" rtlCol="0">
            <a:spAutoFit/>
          </a:bodyPr>
          <a:lstStyle/>
          <a:p>
            <a:r>
              <a:rPr lang="en-GB" dirty="0">
                <a:latin typeface="Consolas" panose="020B0609020204030204" pitchFamily="49" charset="0"/>
              </a:rPr>
              <a:t>I need to add some variance in the height of the ruins. It’s a bit much</a:t>
            </a:r>
            <a:r>
              <a:rPr lang="en-GB" dirty="0"/>
              <a:t>.</a:t>
            </a:r>
          </a:p>
        </p:txBody>
      </p:sp>
      <p:sp>
        <p:nvSpPr>
          <p:cNvPr id="132" name="TextBox 131">
            <a:extLst>
              <a:ext uri="{FF2B5EF4-FFF2-40B4-BE49-F238E27FC236}">
                <a16:creationId xmlns:a16="http://schemas.microsoft.com/office/drawing/2014/main" id="{62A10032-0D2F-4AB7-8D8A-85B7EE66DA7E}"/>
              </a:ext>
            </a:extLst>
          </p:cNvPr>
          <p:cNvSpPr txBox="1"/>
          <p:nvPr/>
        </p:nvSpPr>
        <p:spPr>
          <a:xfrm>
            <a:off x="8968242" y="5676500"/>
            <a:ext cx="2725303" cy="923330"/>
          </a:xfrm>
          <a:prstGeom prst="rect">
            <a:avLst/>
          </a:prstGeom>
          <a:solidFill>
            <a:schemeClr val="tx1">
              <a:lumMod val="75000"/>
              <a:lumOff val="25000"/>
            </a:schemeClr>
          </a:solidFill>
        </p:spPr>
        <p:txBody>
          <a:bodyPr wrap="square" rtlCol="0">
            <a:spAutoFit/>
          </a:bodyPr>
          <a:lstStyle/>
          <a:p>
            <a:r>
              <a:rPr lang="en-GB" dirty="0">
                <a:latin typeface="Consolas" panose="020B0609020204030204" pitchFamily="49" charset="0"/>
              </a:rPr>
              <a:t>May need another plate for each set. </a:t>
            </a:r>
          </a:p>
          <a:p>
            <a:endParaRPr lang="en-GB" dirty="0"/>
          </a:p>
        </p:txBody>
      </p:sp>
      <p:sp>
        <p:nvSpPr>
          <p:cNvPr id="133" name="TextBox 132">
            <a:extLst>
              <a:ext uri="{FF2B5EF4-FFF2-40B4-BE49-F238E27FC236}">
                <a16:creationId xmlns:a16="http://schemas.microsoft.com/office/drawing/2014/main" id="{4D1DE16D-2D5E-45A8-BF06-F94AA64D0FE3}"/>
              </a:ext>
            </a:extLst>
          </p:cNvPr>
          <p:cNvSpPr txBox="1"/>
          <p:nvPr/>
        </p:nvSpPr>
        <p:spPr>
          <a:xfrm>
            <a:off x="630420" y="1996038"/>
            <a:ext cx="3044942" cy="369332"/>
          </a:xfrm>
          <a:prstGeom prst="rect">
            <a:avLst/>
          </a:prstGeom>
          <a:noFill/>
        </p:spPr>
        <p:txBody>
          <a:bodyPr wrap="square" rtlCol="0">
            <a:spAutoFit/>
          </a:bodyPr>
          <a:lstStyle/>
          <a:p>
            <a:r>
              <a:rPr lang="en-GB" dirty="0">
                <a:latin typeface="Press Start 2P" panose="02000503000000000000" pitchFamily="1" charset="0"/>
              </a:rPr>
              <a:t>Example\Test</a:t>
            </a:r>
          </a:p>
        </p:txBody>
      </p:sp>
      <p:sp>
        <p:nvSpPr>
          <p:cNvPr id="134" name="TextBox 133">
            <a:extLst>
              <a:ext uri="{FF2B5EF4-FFF2-40B4-BE49-F238E27FC236}">
                <a16:creationId xmlns:a16="http://schemas.microsoft.com/office/drawing/2014/main" id="{E21A2210-3F4A-4DEE-9FBD-AB206F511FB3}"/>
              </a:ext>
            </a:extLst>
          </p:cNvPr>
          <p:cNvSpPr txBox="1"/>
          <p:nvPr/>
        </p:nvSpPr>
        <p:spPr>
          <a:xfrm>
            <a:off x="658612" y="2027364"/>
            <a:ext cx="3044942" cy="369332"/>
          </a:xfrm>
          <a:prstGeom prst="rect">
            <a:avLst/>
          </a:prstGeom>
          <a:noFill/>
        </p:spPr>
        <p:txBody>
          <a:bodyPr wrap="square" rtlCol="0">
            <a:spAutoFit/>
          </a:bodyPr>
          <a:lstStyle/>
          <a:p>
            <a:r>
              <a:rPr lang="en-GB" dirty="0">
                <a:solidFill>
                  <a:schemeClr val="bg1"/>
                </a:solidFill>
                <a:latin typeface="Press Start 2P" panose="02000503000000000000" pitchFamily="1" charset="0"/>
              </a:rPr>
              <a:t>Example\Test</a:t>
            </a:r>
          </a:p>
        </p:txBody>
      </p:sp>
      <p:sp>
        <p:nvSpPr>
          <p:cNvPr id="135" name="TextBox 134">
            <a:extLst>
              <a:ext uri="{FF2B5EF4-FFF2-40B4-BE49-F238E27FC236}">
                <a16:creationId xmlns:a16="http://schemas.microsoft.com/office/drawing/2014/main" id="{F90B1D2B-2230-4504-B9D4-CE528B05F07A}"/>
              </a:ext>
            </a:extLst>
          </p:cNvPr>
          <p:cNvSpPr txBox="1"/>
          <p:nvPr/>
        </p:nvSpPr>
        <p:spPr>
          <a:xfrm>
            <a:off x="1879318" y="3449663"/>
            <a:ext cx="10495664" cy="369332"/>
          </a:xfrm>
          <a:prstGeom prst="rect">
            <a:avLst/>
          </a:prstGeom>
          <a:noFill/>
        </p:spPr>
        <p:txBody>
          <a:bodyPr wrap="square" rtlCol="0">
            <a:spAutoFit/>
          </a:bodyPr>
          <a:lstStyle/>
          <a:p>
            <a:r>
              <a:rPr lang="en-GB" dirty="0">
                <a:solidFill>
                  <a:schemeClr val="tx1">
                    <a:lumMod val="75000"/>
                    <a:lumOff val="25000"/>
                  </a:schemeClr>
                </a:solidFill>
                <a:latin typeface="Consolas" panose="020B0609020204030204" pitchFamily="49" charset="0"/>
              </a:rPr>
              <a:t>The white specks around the trenches and are a mistake. Corrected version in files</a:t>
            </a:r>
          </a:p>
        </p:txBody>
      </p:sp>
      <p:pic>
        <p:nvPicPr>
          <p:cNvPr id="3" name="Picture 2">
            <a:extLst>
              <a:ext uri="{FF2B5EF4-FFF2-40B4-BE49-F238E27FC236}">
                <a16:creationId xmlns:a16="http://schemas.microsoft.com/office/drawing/2014/main" id="{9D87488A-C9AE-4653-80CA-BFD249B883EB}"/>
              </a:ext>
            </a:extLst>
          </p:cNvPr>
          <p:cNvPicPr>
            <a:picLocks noChangeAspect="1"/>
          </p:cNvPicPr>
          <p:nvPr/>
        </p:nvPicPr>
        <p:blipFill>
          <a:blip r:embed="rId21"/>
          <a:stretch>
            <a:fillRect/>
          </a:stretch>
        </p:blipFill>
        <p:spPr>
          <a:xfrm>
            <a:off x="7230325" y="4589557"/>
            <a:ext cx="3700593" cy="2719052"/>
          </a:xfrm>
          <a:prstGeom prst="rect">
            <a:avLst/>
          </a:prstGeom>
        </p:spPr>
      </p:pic>
    </p:spTree>
    <p:extLst>
      <p:ext uri="{BB962C8B-B14F-4D97-AF65-F5344CB8AC3E}">
        <p14:creationId xmlns:p14="http://schemas.microsoft.com/office/powerpoint/2010/main" val="188506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0" y="2157851"/>
            <a:ext cx="6755363" cy="4737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8E4C9D0-12F9-4709-9B9D-118A0C7D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751" y="2340076"/>
            <a:ext cx="3901440" cy="3901440"/>
          </a:xfrm>
          <a:prstGeom prst="rect">
            <a:avLst/>
          </a:prstGeom>
        </p:spPr>
      </p:pic>
      <p:sp>
        <p:nvSpPr>
          <p:cNvPr id="11" name="TextBox 10">
            <a:extLst>
              <a:ext uri="{FF2B5EF4-FFF2-40B4-BE49-F238E27FC236}">
                <a16:creationId xmlns:a16="http://schemas.microsoft.com/office/drawing/2014/main" id="{2A0CBDAF-8DD4-4C97-9A48-02B72B7A99B8}"/>
              </a:ext>
            </a:extLst>
          </p:cNvPr>
          <p:cNvSpPr txBox="1"/>
          <p:nvPr/>
        </p:nvSpPr>
        <p:spPr>
          <a:xfrm>
            <a:off x="250641" y="1871172"/>
            <a:ext cx="3024482" cy="646331"/>
          </a:xfrm>
          <a:prstGeom prst="rect">
            <a:avLst/>
          </a:prstGeom>
          <a:noFill/>
        </p:spPr>
        <p:txBody>
          <a:bodyPr wrap="square" rtlCol="0">
            <a:spAutoFit/>
          </a:bodyPr>
          <a:lstStyle/>
          <a:p>
            <a:r>
              <a:rPr lang="en-GB" dirty="0">
                <a:solidFill>
                  <a:schemeClr val="tx1">
                    <a:lumMod val="75000"/>
                    <a:lumOff val="25000"/>
                  </a:schemeClr>
                </a:solidFill>
                <a:latin typeface="Press Start 2P" panose="02000503000000000000" pitchFamily="1" charset="0"/>
              </a:rPr>
              <a:t>Sprite Sheet Template</a:t>
            </a:r>
          </a:p>
        </p:txBody>
      </p:sp>
      <p:sp>
        <p:nvSpPr>
          <p:cNvPr id="42" name="TextBox 41">
            <a:extLst>
              <a:ext uri="{FF2B5EF4-FFF2-40B4-BE49-F238E27FC236}">
                <a16:creationId xmlns:a16="http://schemas.microsoft.com/office/drawing/2014/main" id="{3A3F97DE-07C1-4961-8D2F-268951943551}"/>
              </a:ext>
            </a:extLst>
          </p:cNvPr>
          <p:cNvSpPr txBox="1"/>
          <p:nvPr/>
        </p:nvSpPr>
        <p:spPr>
          <a:xfrm>
            <a:off x="281062" y="1897805"/>
            <a:ext cx="3024482" cy="646331"/>
          </a:xfrm>
          <a:prstGeom prst="rect">
            <a:avLst/>
          </a:prstGeom>
          <a:noFill/>
        </p:spPr>
        <p:txBody>
          <a:bodyPr wrap="square" rtlCol="0">
            <a:spAutoFit/>
          </a:bodyPr>
          <a:lstStyle/>
          <a:p>
            <a:r>
              <a:rPr lang="en-GB" dirty="0">
                <a:solidFill>
                  <a:schemeClr val="bg1"/>
                </a:solidFill>
                <a:latin typeface="Press Start 2P" panose="02000503000000000000" pitchFamily="1" charset="0"/>
              </a:rPr>
              <a:t>Sprite Sheet Template</a:t>
            </a:r>
          </a:p>
        </p:txBody>
      </p:sp>
      <p:sp>
        <p:nvSpPr>
          <p:cNvPr id="6" name="TextBox 5">
            <a:extLst>
              <a:ext uri="{FF2B5EF4-FFF2-40B4-BE49-F238E27FC236}">
                <a16:creationId xmlns:a16="http://schemas.microsoft.com/office/drawing/2014/main" id="{23580A11-5194-4DEA-84DA-EF690B286035}"/>
              </a:ext>
            </a:extLst>
          </p:cNvPr>
          <p:cNvSpPr txBox="1"/>
          <p:nvPr/>
        </p:nvSpPr>
        <p:spPr>
          <a:xfrm>
            <a:off x="569167" y="2804182"/>
            <a:ext cx="2089583" cy="2031325"/>
          </a:xfrm>
          <a:prstGeom prst="rect">
            <a:avLst/>
          </a:prstGeom>
          <a:solidFill>
            <a:schemeClr val="tx1">
              <a:lumMod val="75000"/>
              <a:lumOff val="25000"/>
            </a:schemeClr>
          </a:solidFill>
        </p:spPr>
        <p:txBody>
          <a:bodyPr wrap="square" rtlCol="0">
            <a:spAutoFit/>
          </a:bodyPr>
          <a:lstStyle/>
          <a:p>
            <a:r>
              <a:rPr lang="en-GB" dirty="0">
                <a:solidFill>
                  <a:schemeClr val="bg1">
                    <a:lumMod val="65000"/>
                  </a:schemeClr>
                </a:solidFill>
                <a:latin typeface="Consolas" panose="020B0609020204030204" pitchFamily="49" charset="0"/>
              </a:rPr>
              <a:t>When creating a character, as long as all these sprites are covered. It should be fully functional.</a:t>
            </a:r>
          </a:p>
        </p:txBody>
      </p:sp>
      <p:sp>
        <p:nvSpPr>
          <p:cNvPr id="10" name="TextBox 9">
            <a:extLst>
              <a:ext uri="{FF2B5EF4-FFF2-40B4-BE49-F238E27FC236}">
                <a16:creationId xmlns:a16="http://schemas.microsoft.com/office/drawing/2014/main" id="{FBDEECC6-C004-40DD-B46F-5E0E9E3500A1}"/>
              </a:ext>
            </a:extLst>
          </p:cNvPr>
          <p:cNvSpPr txBox="1"/>
          <p:nvPr/>
        </p:nvSpPr>
        <p:spPr>
          <a:xfrm>
            <a:off x="2658750" y="5950940"/>
            <a:ext cx="4002109" cy="276999"/>
          </a:xfrm>
          <a:prstGeom prst="rect">
            <a:avLst/>
          </a:prstGeom>
          <a:noFill/>
        </p:spPr>
        <p:txBody>
          <a:bodyPr wrap="square" rtlCol="0">
            <a:spAutoFit/>
          </a:bodyPr>
          <a:lstStyle/>
          <a:p>
            <a:r>
              <a:rPr lang="en-GB" sz="1200" dirty="0">
                <a:latin typeface="Consolas" panose="020B0609020204030204" pitchFamily="49" charset="0"/>
              </a:rPr>
              <a:t>For Characters with guns, adjust accordingly</a:t>
            </a:r>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6560192" y="2592362"/>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561984" y="316059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561984" y="375939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570842" y="432926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561984" y="4897496"/>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5021BB0-F7DC-4335-B5C5-2FBECEA62703}"/>
              </a:ext>
            </a:extLst>
          </p:cNvPr>
          <p:cNvSpPr txBox="1"/>
          <p:nvPr/>
        </p:nvSpPr>
        <p:spPr>
          <a:xfrm>
            <a:off x="6615661" y="2627142"/>
            <a:ext cx="914400"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Idle</a:t>
            </a:r>
          </a:p>
        </p:txBody>
      </p:sp>
      <p:sp>
        <p:nvSpPr>
          <p:cNvPr id="14" name="TextBox 13">
            <a:extLst>
              <a:ext uri="{FF2B5EF4-FFF2-40B4-BE49-F238E27FC236}">
                <a16:creationId xmlns:a16="http://schemas.microsoft.com/office/drawing/2014/main" id="{65228ECF-1AF8-4B9C-8CDE-A88202D716BE}"/>
              </a:ext>
            </a:extLst>
          </p:cNvPr>
          <p:cNvSpPr txBox="1"/>
          <p:nvPr/>
        </p:nvSpPr>
        <p:spPr>
          <a:xfrm>
            <a:off x="6615660" y="3776722"/>
            <a:ext cx="2086472"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Run Cycle Left</a:t>
            </a:r>
          </a:p>
        </p:txBody>
      </p:sp>
      <p:sp>
        <p:nvSpPr>
          <p:cNvPr id="15" name="TextBox 14">
            <a:extLst>
              <a:ext uri="{FF2B5EF4-FFF2-40B4-BE49-F238E27FC236}">
                <a16:creationId xmlns:a16="http://schemas.microsoft.com/office/drawing/2014/main" id="{1F987AF3-2C03-49F4-8A42-F0A801C7ABFE}"/>
              </a:ext>
            </a:extLst>
          </p:cNvPr>
          <p:cNvSpPr txBox="1"/>
          <p:nvPr/>
        </p:nvSpPr>
        <p:spPr>
          <a:xfrm>
            <a:off x="6615660" y="3186927"/>
            <a:ext cx="2230015"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Run Cycle Right</a:t>
            </a:r>
          </a:p>
        </p:txBody>
      </p:sp>
      <p:sp>
        <p:nvSpPr>
          <p:cNvPr id="16" name="TextBox 15">
            <a:extLst>
              <a:ext uri="{FF2B5EF4-FFF2-40B4-BE49-F238E27FC236}">
                <a16:creationId xmlns:a16="http://schemas.microsoft.com/office/drawing/2014/main" id="{D39D2EDF-43D9-4D6E-A7B3-4C75A5029321}"/>
              </a:ext>
            </a:extLst>
          </p:cNvPr>
          <p:cNvSpPr txBox="1"/>
          <p:nvPr/>
        </p:nvSpPr>
        <p:spPr>
          <a:xfrm>
            <a:off x="6615660" y="4343792"/>
            <a:ext cx="3182909"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Jump Frames Left/Right</a:t>
            </a:r>
          </a:p>
        </p:txBody>
      </p:sp>
      <p:sp>
        <p:nvSpPr>
          <p:cNvPr id="17" name="TextBox 16">
            <a:extLst>
              <a:ext uri="{FF2B5EF4-FFF2-40B4-BE49-F238E27FC236}">
                <a16:creationId xmlns:a16="http://schemas.microsoft.com/office/drawing/2014/main" id="{A38F8E04-5458-4CAF-A70B-DED4EBDFF953}"/>
              </a:ext>
            </a:extLst>
          </p:cNvPr>
          <p:cNvSpPr txBox="1"/>
          <p:nvPr/>
        </p:nvSpPr>
        <p:spPr>
          <a:xfrm>
            <a:off x="6615661" y="4918742"/>
            <a:ext cx="3182908"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Slide Frames Left/Right</a:t>
            </a:r>
          </a:p>
        </p:txBody>
      </p:sp>
      <p:sp>
        <p:nvSpPr>
          <p:cNvPr id="13" name="TextBox 12">
            <a:extLst>
              <a:ext uri="{FF2B5EF4-FFF2-40B4-BE49-F238E27FC236}">
                <a16:creationId xmlns:a16="http://schemas.microsoft.com/office/drawing/2014/main" id="{BC86C3AE-14A3-4C84-82B1-A5FCED4095F5}"/>
              </a:ext>
            </a:extLst>
          </p:cNvPr>
          <p:cNvSpPr txBox="1"/>
          <p:nvPr/>
        </p:nvSpPr>
        <p:spPr>
          <a:xfrm>
            <a:off x="6570843" y="5367297"/>
            <a:ext cx="3182908" cy="1323439"/>
          </a:xfrm>
          <a:prstGeom prst="rect">
            <a:avLst/>
          </a:prstGeom>
          <a:noFill/>
        </p:spPr>
        <p:txBody>
          <a:bodyPr wrap="square" rtlCol="0">
            <a:spAutoFit/>
          </a:bodyPr>
          <a:lstStyle/>
          <a:p>
            <a:r>
              <a:rPr lang="en-GB" sz="1600" dirty="0">
                <a:latin typeface="Consolas" panose="020B0609020204030204" pitchFamily="49" charset="0"/>
              </a:rPr>
              <a:t>I’d like to get an idle animation in at some point. Maybe a simple turn as well. Even if it’s just the eyes leading the turn.</a:t>
            </a:r>
          </a:p>
        </p:txBody>
      </p:sp>
      <p:pic>
        <p:nvPicPr>
          <p:cNvPr id="18" name="Picture 17">
            <a:extLst>
              <a:ext uri="{FF2B5EF4-FFF2-40B4-BE49-F238E27FC236}">
                <a16:creationId xmlns:a16="http://schemas.microsoft.com/office/drawing/2014/main" id="{F299FAC5-EC72-47A9-AA06-02FFACBD51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3206" y="870550"/>
            <a:ext cx="1619250" cy="1809750"/>
          </a:xfrm>
          <a:prstGeom prst="rect">
            <a:avLst/>
          </a:prstGeom>
        </p:spPr>
      </p:pic>
    </p:spTree>
    <p:extLst>
      <p:ext uri="{BB962C8B-B14F-4D97-AF65-F5344CB8AC3E}">
        <p14:creationId xmlns:p14="http://schemas.microsoft.com/office/powerpoint/2010/main" val="271908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56699"/>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6789046" y="332314"/>
            <a:ext cx="6755363" cy="4737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0" y="2075056"/>
            <a:ext cx="6096000" cy="81484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789046" y="2056616"/>
            <a:ext cx="5402954"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789046" y="2497396"/>
            <a:ext cx="5402954" cy="45719"/>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789046" y="387615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Box 7">
            <a:extLst>
              <a:ext uri="{FF2B5EF4-FFF2-40B4-BE49-F238E27FC236}">
                <a16:creationId xmlns:a16="http://schemas.microsoft.com/office/drawing/2014/main" id="{95021BB0-F7DC-4335-B5C5-2FBECEA62703}"/>
              </a:ext>
            </a:extLst>
          </p:cNvPr>
          <p:cNvSpPr txBox="1"/>
          <p:nvPr/>
        </p:nvSpPr>
        <p:spPr>
          <a:xfrm>
            <a:off x="2732976" y="2070497"/>
            <a:ext cx="914400"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Idle</a:t>
            </a:r>
          </a:p>
        </p:txBody>
      </p:sp>
      <p:pic>
        <p:nvPicPr>
          <p:cNvPr id="56" name="Picture 55">
            <a:extLst>
              <a:ext uri="{FF2B5EF4-FFF2-40B4-BE49-F238E27FC236}">
                <a16:creationId xmlns:a16="http://schemas.microsoft.com/office/drawing/2014/main" id="{4A94F87C-26E6-4C20-8FF4-90A5CD2E7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701" y="1947727"/>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58" name="Picture 57">
            <a:extLst>
              <a:ext uri="{FF2B5EF4-FFF2-40B4-BE49-F238E27FC236}">
                <a16:creationId xmlns:a16="http://schemas.microsoft.com/office/drawing/2014/main" id="{4189794A-DA11-4B8E-A55A-48F067242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182" y="1943411"/>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
        <p:nvSpPr>
          <p:cNvPr id="59" name="TextBox 58">
            <a:extLst>
              <a:ext uri="{FF2B5EF4-FFF2-40B4-BE49-F238E27FC236}">
                <a16:creationId xmlns:a16="http://schemas.microsoft.com/office/drawing/2014/main" id="{02F39D12-048D-49DE-AA06-F4F8FCC12B50}"/>
              </a:ext>
            </a:extLst>
          </p:cNvPr>
          <p:cNvSpPr txBox="1"/>
          <p:nvPr/>
        </p:nvSpPr>
        <p:spPr>
          <a:xfrm>
            <a:off x="6696067" y="874726"/>
            <a:ext cx="5353941" cy="1200329"/>
          </a:xfrm>
          <a:prstGeom prst="rect">
            <a:avLst/>
          </a:prstGeom>
          <a:noFill/>
        </p:spPr>
        <p:txBody>
          <a:bodyPr wrap="square" rtlCol="0">
            <a:spAutoFit/>
          </a:bodyPr>
          <a:lstStyle/>
          <a:p>
            <a:r>
              <a:rPr lang="en-GB" dirty="0"/>
              <a:t>I’ve only included the right facing sprites here, as at the moment the player is only travelling in one direction. The sprites only need to be duplicated and flipped if that changes.</a:t>
            </a:r>
          </a:p>
        </p:txBody>
      </p:sp>
      <p:sp>
        <p:nvSpPr>
          <p:cNvPr id="35" name="Rectangle: Single Corner Snipped 34">
            <a:extLst>
              <a:ext uri="{FF2B5EF4-FFF2-40B4-BE49-F238E27FC236}">
                <a16:creationId xmlns:a16="http://schemas.microsoft.com/office/drawing/2014/main" id="{AAE5CFFC-F60E-4287-9051-D9C9EB55677A}"/>
              </a:ext>
            </a:extLst>
          </p:cNvPr>
          <p:cNvSpPr/>
          <p:nvPr/>
        </p:nvSpPr>
        <p:spPr>
          <a:xfrm>
            <a:off x="0" y="3304386"/>
            <a:ext cx="6096000" cy="81484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Single Corner Snipped 36">
            <a:extLst>
              <a:ext uri="{FF2B5EF4-FFF2-40B4-BE49-F238E27FC236}">
                <a16:creationId xmlns:a16="http://schemas.microsoft.com/office/drawing/2014/main" id="{2727195E-5773-4905-8AA7-C8566D947B39}"/>
              </a:ext>
            </a:extLst>
          </p:cNvPr>
          <p:cNvSpPr/>
          <p:nvPr/>
        </p:nvSpPr>
        <p:spPr>
          <a:xfrm>
            <a:off x="0" y="4511320"/>
            <a:ext cx="6096000" cy="81484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Single Corner Snipped 38">
            <a:extLst>
              <a:ext uri="{FF2B5EF4-FFF2-40B4-BE49-F238E27FC236}">
                <a16:creationId xmlns:a16="http://schemas.microsoft.com/office/drawing/2014/main" id="{FAAB0A8E-2DF4-4D2B-B0CE-BB9D9A1F1CA6}"/>
              </a:ext>
            </a:extLst>
          </p:cNvPr>
          <p:cNvSpPr/>
          <p:nvPr/>
        </p:nvSpPr>
        <p:spPr>
          <a:xfrm>
            <a:off x="0" y="5655817"/>
            <a:ext cx="12192000" cy="81484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929DD1BA-FA5E-4894-B600-350F1155D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138" y="4368263"/>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26" name="Picture 25">
            <a:extLst>
              <a:ext uri="{FF2B5EF4-FFF2-40B4-BE49-F238E27FC236}">
                <a16:creationId xmlns:a16="http://schemas.microsoft.com/office/drawing/2014/main" id="{5841233C-DFCD-497C-BF38-F38CD4B55B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731" y="4368263"/>
            <a:ext cx="927275" cy="1036366"/>
          </a:xfrm>
          <a:prstGeom prst="rect">
            <a:avLst/>
          </a:prstGeom>
          <a:solidFill>
            <a:srgbClr val="FFFFFF">
              <a:shade val="85000"/>
            </a:srgbClr>
          </a:solidFill>
          <a:ln w="88900" cap="sq">
            <a:solidFill>
              <a:srgbClr val="FF0000"/>
            </a:solidFill>
            <a:miter lim="800000"/>
          </a:ln>
          <a:effectLst/>
          <a:scene3d>
            <a:camera prst="orthographicFront"/>
            <a:lightRig rig="twoPt" dir="t">
              <a:rot lat="0" lon="0" rev="7200000"/>
            </a:lightRig>
          </a:scene3d>
          <a:sp3d>
            <a:contourClr>
              <a:srgbClr val="FFFFFF"/>
            </a:contourClr>
          </a:sp3d>
        </p:spPr>
      </p:pic>
      <p:pic>
        <p:nvPicPr>
          <p:cNvPr id="28" name="Picture 27">
            <a:extLst>
              <a:ext uri="{FF2B5EF4-FFF2-40B4-BE49-F238E27FC236}">
                <a16:creationId xmlns:a16="http://schemas.microsoft.com/office/drawing/2014/main" id="{E1FDA5C5-8C76-4A50-AB3C-7AF5E9E9B0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7034" y="4368263"/>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30" name="Picture 29">
            <a:extLst>
              <a:ext uri="{FF2B5EF4-FFF2-40B4-BE49-F238E27FC236}">
                <a16:creationId xmlns:a16="http://schemas.microsoft.com/office/drawing/2014/main" id="{E4B71F54-B616-4EE5-976D-5366905F929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267" y="3186927"/>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32" name="Picture 31">
            <a:extLst>
              <a:ext uri="{FF2B5EF4-FFF2-40B4-BE49-F238E27FC236}">
                <a16:creationId xmlns:a16="http://schemas.microsoft.com/office/drawing/2014/main" id="{122BCBFB-BBC5-48C9-BC40-605EFFFBF4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02730" y="3186927"/>
            <a:ext cx="927275" cy="1036366"/>
          </a:xfrm>
          <a:prstGeom prst="rect">
            <a:avLst/>
          </a:prstGeom>
          <a:solidFill>
            <a:srgbClr val="FFFFFF">
              <a:shade val="85000"/>
            </a:srgbClr>
          </a:solidFill>
          <a:ln w="88900" cap="sq">
            <a:solidFill>
              <a:srgbClr val="FF0000"/>
            </a:solidFill>
            <a:miter lim="800000"/>
          </a:ln>
          <a:effectLst/>
          <a:scene3d>
            <a:camera prst="orthographicFront"/>
            <a:lightRig rig="twoPt" dir="t">
              <a:rot lat="0" lon="0" rev="7200000"/>
            </a:lightRig>
          </a:scene3d>
          <a:sp3d>
            <a:contourClr>
              <a:srgbClr val="FFFFFF"/>
            </a:contourClr>
          </a:sp3d>
        </p:spPr>
      </p:pic>
      <p:pic>
        <p:nvPicPr>
          <p:cNvPr id="34" name="Picture 33">
            <a:extLst>
              <a:ext uri="{FF2B5EF4-FFF2-40B4-BE49-F238E27FC236}">
                <a16:creationId xmlns:a16="http://schemas.microsoft.com/office/drawing/2014/main" id="{2F275D90-9D32-4E16-BADD-FDDE8AF823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9138" y="3191510"/>
            <a:ext cx="927275" cy="1036366"/>
          </a:xfrm>
          <a:prstGeom prst="rect">
            <a:avLst/>
          </a:prstGeom>
          <a:solidFill>
            <a:srgbClr val="FFFFFF">
              <a:shade val="85000"/>
            </a:srgbClr>
          </a:solidFill>
          <a:ln w="88900" cap="sq">
            <a:solidFill>
              <a:srgbClr val="FF0000"/>
            </a:solidFill>
            <a:miter lim="800000"/>
          </a:ln>
          <a:effectLst/>
          <a:scene3d>
            <a:camera prst="orthographicFront"/>
            <a:lightRig rig="twoPt" dir="t">
              <a:rot lat="0" lon="0" rev="7200000"/>
            </a:lightRig>
          </a:scene3d>
          <a:sp3d>
            <a:contourClr>
              <a:srgbClr val="FFFFFF"/>
            </a:contourClr>
          </a:sp3d>
        </p:spPr>
      </p:pic>
      <p:pic>
        <p:nvPicPr>
          <p:cNvPr id="36" name="Picture 35">
            <a:extLst>
              <a:ext uri="{FF2B5EF4-FFF2-40B4-BE49-F238E27FC236}">
                <a16:creationId xmlns:a16="http://schemas.microsoft.com/office/drawing/2014/main" id="{C5B0374E-1256-4C61-9E90-8C5A4D5FF0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545" y="4370418"/>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38" name="Picture 37">
            <a:extLst>
              <a:ext uri="{FF2B5EF4-FFF2-40B4-BE49-F238E27FC236}">
                <a16:creationId xmlns:a16="http://schemas.microsoft.com/office/drawing/2014/main" id="{85B045F2-723F-4CB3-9E3C-57FCAF128AA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97035" y="5533107"/>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40" name="Picture 39">
            <a:extLst>
              <a:ext uri="{FF2B5EF4-FFF2-40B4-BE49-F238E27FC236}">
                <a16:creationId xmlns:a16="http://schemas.microsoft.com/office/drawing/2014/main" id="{C3F0DBBD-9C81-4E70-A999-D8B9B55EA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09872" y="5541828"/>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44" name="Picture 43">
            <a:extLst>
              <a:ext uri="{FF2B5EF4-FFF2-40B4-BE49-F238E27FC236}">
                <a16:creationId xmlns:a16="http://schemas.microsoft.com/office/drawing/2014/main" id="{CB1974E5-19ED-48C8-927F-BCB21C2899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63587" y="5532992"/>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46" name="Picture 45">
            <a:extLst>
              <a:ext uri="{FF2B5EF4-FFF2-40B4-BE49-F238E27FC236}">
                <a16:creationId xmlns:a16="http://schemas.microsoft.com/office/drawing/2014/main" id="{BDF00EF7-8EC1-45A5-8C70-AFBE00D638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80311" y="5532992"/>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48" name="Picture 47">
            <a:extLst>
              <a:ext uri="{FF2B5EF4-FFF2-40B4-BE49-F238E27FC236}">
                <a16:creationId xmlns:a16="http://schemas.microsoft.com/office/drawing/2014/main" id="{6B2AC220-60F3-4193-80D5-FD5300AB44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30139" y="5541801"/>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50" name="Picture 49">
            <a:extLst>
              <a:ext uri="{FF2B5EF4-FFF2-40B4-BE49-F238E27FC236}">
                <a16:creationId xmlns:a16="http://schemas.microsoft.com/office/drawing/2014/main" id="{E20F097D-2660-4D6D-A960-1C7252A12FC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46863" y="5541828"/>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52" name="Picture 51">
            <a:extLst>
              <a:ext uri="{FF2B5EF4-FFF2-40B4-BE49-F238E27FC236}">
                <a16:creationId xmlns:a16="http://schemas.microsoft.com/office/drawing/2014/main" id="{FCB65D27-897D-468E-A3DE-F697BD8FF46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22709" y="5541828"/>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pic>
        <p:nvPicPr>
          <p:cNvPr id="54" name="Picture 53">
            <a:extLst>
              <a:ext uri="{FF2B5EF4-FFF2-40B4-BE49-F238E27FC236}">
                <a16:creationId xmlns:a16="http://schemas.microsoft.com/office/drawing/2014/main" id="{B28C089C-6502-44FB-B3BE-E0F68194C37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35546" y="5549358"/>
            <a:ext cx="927275" cy="103636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contourClr>
              <a:srgbClr val="FFFFFF"/>
            </a:contourClr>
          </a:sp3d>
        </p:spPr>
      </p:pic>
      <p:sp>
        <p:nvSpPr>
          <p:cNvPr id="15" name="TextBox 14">
            <a:extLst>
              <a:ext uri="{FF2B5EF4-FFF2-40B4-BE49-F238E27FC236}">
                <a16:creationId xmlns:a16="http://schemas.microsoft.com/office/drawing/2014/main" id="{1F987AF3-2C03-49F4-8A42-F0A801C7ABFE}"/>
              </a:ext>
            </a:extLst>
          </p:cNvPr>
          <p:cNvSpPr txBox="1"/>
          <p:nvPr/>
        </p:nvSpPr>
        <p:spPr>
          <a:xfrm>
            <a:off x="8757414" y="5650265"/>
            <a:ext cx="2230015"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Run Cycle Right</a:t>
            </a:r>
          </a:p>
        </p:txBody>
      </p:sp>
      <p:sp>
        <p:nvSpPr>
          <p:cNvPr id="16" name="TextBox 15">
            <a:extLst>
              <a:ext uri="{FF2B5EF4-FFF2-40B4-BE49-F238E27FC236}">
                <a16:creationId xmlns:a16="http://schemas.microsoft.com/office/drawing/2014/main" id="{D39D2EDF-43D9-4D6E-A7B3-4C75A5029321}"/>
              </a:ext>
            </a:extLst>
          </p:cNvPr>
          <p:cNvSpPr txBox="1"/>
          <p:nvPr/>
        </p:nvSpPr>
        <p:spPr>
          <a:xfrm>
            <a:off x="3304909" y="3283177"/>
            <a:ext cx="3182909" cy="369332"/>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Jump Frames Right</a:t>
            </a:r>
          </a:p>
        </p:txBody>
      </p:sp>
      <p:sp>
        <p:nvSpPr>
          <p:cNvPr id="17" name="TextBox 16">
            <a:extLst>
              <a:ext uri="{FF2B5EF4-FFF2-40B4-BE49-F238E27FC236}">
                <a16:creationId xmlns:a16="http://schemas.microsoft.com/office/drawing/2014/main" id="{A38F8E04-5458-4CAF-A70B-DED4EBDFF953}"/>
              </a:ext>
            </a:extLst>
          </p:cNvPr>
          <p:cNvSpPr txBox="1"/>
          <p:nvPr/>
        </p:nvSpPr>
        <p:spPr>
          <a:xfrm>
            <a:off x="4386811" y="4514277"/>
            <a:ext cx="1998500" cy="646331"/>
          </a:xfrm>
          <a:prstGeom prst="rect">
            <a:avLst/>
          </a:prstGeom>
          <a:noFill/>
        </p:spPr>
        <p:txBody>
          <a:bodyPr wrap="square" rtlCol="0">
            <a:spAutoFit/>
          </a:bodyPr>
          <a:lstStyle/>
          <a:p>
            <a:r>
              <a:rPr lang="en-GB" dirty="0">
                <a:solidFill>
                  <a:schemeClr val="bg1">
                    <a:lumMod val="65000"/>
                  </a:schemeClr>
                </a:solidFill>
                <a:latin typeface="Consolas" panose="020B0609020204030204" pitchFamily="49" charset="0"/>
              </a:rPr>
              <a:t>Slide Frames Right</a:t>
            </a:r>
          </a:p>
        </p:txBody>
      </p:sp>
      <p:sp>
        <p:nvSpPr>
          <p:cNvPr id="3" name="TextBox 2">
            <a:extLst>
              <a:ext uri="{FF2B5EF4-FFF2-40B4-BE49-F238E27FC236}">
                <a16:creationId xmlns:a16="http://schemas.microsoft.com/office/drawing/2014/main" id="{B004FFF0-DF23-4E8F-8081-DBE5AEF70427}"/>
              </a:ext>
            </a:extLst>
          </p:cNvPr>
          <p:cNvSpPr txBox="1"/>
          <p:nvPr/>
        </p:nvSpPr>
        <p:spPr>
          <a:xfrm>
            <a:off x="6712131" y="2583981"/>
            <a:ext cx="5580537" cy="1323439"/>
          </a:xfrm>
          <a:prstGeom prst="rect">
            <a:avLst/>
          </a:prstGeom>
          <a:noFill/>
        </p:spPr>
        <p:txBody>
          <a:bodyPr wrap="square" rtlCol="0">
            <a:spAutoFit/>
          </a:bodyPr>
          <a:lstStyle/>
          <a:p>
            <a:r>
              <a:rPr lang="en-GB" sz="1600" dirty="0">
                <a:latin typeface="Aileron Light" panose="00000400000000000000" pitchFamily="50" charset="0"/>
              </a:rPr>
              <a:t>The highlighted are the “hold” sprites. These are the sprites you hold on for the duration of the action performed. Jump has two. Frame 2 for ascending in the jump. The other for descending. You should just be able to slip straight back into Frame 1 of the walk cycle from any of the other ending sprites.</a:t>
            </a:r>
          </a:p>
        </p:txBody>
      </p:sp>
      <p:sp>
        <p:nvSpPr>
          <p:cNvPr id="4" name="TextBox 3">
            <a:extLst>
              <a:ext uri="{FF2B5EF4-FFF2-40B4-BE49-F238E27FC236}">
                <a16:creationId xmlns:a16="http://schemas.microsoft.com/office/drawing/2014/main" id="{7FF05E85-437D-4242-AFC3-C89FD57E428C}"/>
              </a:ext>
            </a:extLst>
          </p:cNvPr>
          <p:cNvSpPr txBox="1"/>
          <p:nvPr/>
        </p:nvSpPr>
        <p:spPr>
          <a:xfrm>
            <a:off x="6708514" y="4295427"/>
            <a:ext cx="5551330" cy="1077218"/>
          </a:xfrm>
          <a:prstGeom prst="rect">
            <a:avLst/>
          </a:prstGeom>
          <a:noFill/>
        </p:spPr>
        <p:txBody>
          <a:bodyPr wrap="square" rtlCol="0">
            <a:spAutoFit/>
          </a:bodyPr>
          <a:lstStyle/>
          <a:p>
            <a:pPr lvl="0"/>
            <a:r>
              <a:rPr lang="en-GB" sz="1600" dirty="0">
                <a:solidFill>
                  <a:prstClr val="black"/>
                </a:solidFill>
                <a:latin typeface="Aileron Light" panose="00000400000000000000" pitchFamily="50" charset="0"/>
              </a:rPr>
              <a:t>Run Cycle Frames 1-4 are identical to Frames 5-8. It was just easier to work in 8 frames and I forgot to delete the last 4.</a:t>
            </a:r>
          </a:p>
          <a:p>
            <a:pPr lvl="0"/>
            <a:r>
              <a:rPr lang="en-GB" sz="1600" dirty="0">
                <a:solidFill>
                  <a:prstClr val="black"/>
                </a:solidFill>
                <a:latin typeface="Aileron Light" panose="00000400000000000000" pitchFamily="50" charset="0"/>
              </a:rPr>
              <a:t>Also, That walk cycle is </a:t>
            </a:r>
            <a:r>
              <a:rPr lang="en-GB" sz="1600" dirty="0" err="1">
                <a:solidFill>
                  <a:prstClr val="black"/>
                </a:solidFill>
                <a:latin typeface="Aileron Light" panose="00000400000000000000" pitchFamily="50" charset="0"/>
              </a:rPr>
              <a:t>gonna</a:t>
            </a:r>
            <a:r>
              <a:rPr lang="en-GB" sz="1600" dirty="0">
                <a:solidFill>
                  <a:prstClr val="black"/>
                </a:solidFill>
                <a:latin typeface="Aileron Light" panose="00000400000000000000" pitchFamily="50" charset="0"/>
              </a:rPr>
              <a:t> need a test. I’ve a feeling that it’s </a:t>
            </a:r>
            <a:r>
              <a:rPr lang="en-GB" sz="1600" dirty="0" err="1">
                <a:solidFill>
                  <a:prstClr val="black"/>
                </a:solidFill>
                <a:latin typeface="Aileron Light" panose="00000400000000000000" pitchFamily="50" charset="0"/>
              </a:rPr>
              <a:t>gonna</a:t>
            </a:r>
            <a:r>
              <a:rPr lang="en-GB" sz="1600" dirty="0">
                <a:solidFill>
                  <a:prstClr val="black"/>
                </a:solidFill>
                <a:latin typeface="Aileron Light" panose="00000400000000000000" pitchFamily="50" charset="0"/>
              </a:rPr>
              <a:t> look a little weird.</a:t>
            </a:r>
          </a:p>
        </p:txBody>
      </p:sp>
      <p:sp>
        <p:nvSpPr>
          <p:cNvPr id="6" name="TextBox 5">
            <a:extLst>
              <a:ext uri="{FF2B5EF4-FFF2-40B4-BE49-F238E27FC236}">
                <a16:creationId xmlns:a16="http://schemas.microsoft.com/office/drawing/2014/main" id="{FA095BE7-52DB-475F-B1F5-330C11247D76}"/>
              </a:ext>
            </a:extLst>
          </p:cNvPr>
          <p:cNvSpPr txBox="1"/>
          <p:nvPr/>
        </p:nvSpPr>
        <p:spPr>
          <a:xfrm>
            <a:off x="-161380" y="343669"/>
            <a:ext cx="6672732" cy="1015663"/>
          </a:xfrm>
          <a:prstGeom prst="rect">
            <a:avLst/>
          </a:prstGeom>
          <a:noFill/>
        </p:spPr>
        <p:txBody>
          <a:bodyPr wrap="square" rtlCol="0">
            <a:spAutoFit/>
          </a:bodyPr>
          <a:lstStyle/>
          <a:p>
            <a:r>
              <a:rPr lang="en-GB" sz="6000" dirty="0">
                <a:latin typeface="Press Start 2P" panose="02000503000000000000" pitchFamily="1" charset="0"/>
              </a:rPr>
              <a:t>Spritely</a:t>
            </a:r>
            <a:r>
              <a:rPr lang="en-GB" dirty="0"/>
              <a:t> </a:t>
            </a:r>
          </a:p>
        </p:txBody>
      </p:sp>
      <p:sp>
        <p:nvSpPr>
          <p:cNvPr id="41" name="TextBox 40">
            <a:extLst>
              <a:ext uri="{FF2B5EF4-FFF2-40B4-BE49-F238E27FC236}">
                <a16:creationId xmlns:a16="http://schemas.microsoft.com/office/drawing/2014/main" id="{0674B1AF-2D5C-4F7C-A5BC-3BD53574FE6D}"/>
              </a:ext>
            </a:extLst>
          </p:cNvPr>
          <p:cNvSpPr txBox="1"/>
          <p:nvPr/>
        </p:nvSpPr>
        <p:spPr>
          <a:xfrm>
            <a:off x="-68802" y="256781"/>
            <a:ext cx="6672732" cy="1015663"/>
          </a:xfrm>
          <a:prstGeom prst="rect">
            <a:avLst/>
          </a:prstGeom>
          <a:noFill/>
        </p:spPr>
        <p:txBody>
          <a:bodyPr wrap="square" rtlCol="0">
            <a:spAutoFit/>
          </a:bodyPr>
          <a:lstStyle/>
          <a:p>
            <a:r>
              <a:rPr lang="en-GB" sz="6000" dirty="0">
                <a:solidFill>
                  <a:schemeClr val="bg1"/>
                </a:solidFill>
                <a:latin typeface="Press Start 2P" panose="02000503000000000000" pitchFamily="1" charset="0"/>
              </a:rPr>
              <a:t>Spritely</a:t>
            </a:r>
            <a:r>
              <a:rPr lang="en-GB" dirty="0"/>
              <a:t> </a:t>
            </a:r>
          </a:p>
        </p:txBody>
      </p:sp>
      <p:sp>
        <p:nvSpPr>
          <p:cNvPr id="10" name="TextBox 9">
            <a:extLst>
              <a:ext uri="{FF2B5EF4-FFF2-40B4-BE49-F238E27FC236}">
                <a16:creationId xmlns:a16="http://schemas.microsoft.com/office/drawing/2014/main" id="{C7E7E815-EF9E-433D-8BF7-EE52B565BD02}"/>
              </a:ext>
            </a:extLst>
          </p:cNvPr>
          <p:cNvSpPr txBox="1"/>
          <p:nvPr/>
        </p:nvSpPr>
        <p:spPr>
          <a:xfrm>
            <a:off x="-161380" y="645320"/>
            <a:ext cx="7416759" cy="1246495"/>
          </a:xfrm>
          <a:prstGeom prst="rect">
            <a:avLst/>
          </a:prstGeom>
          <a:noFill/>
        </p:spPr>
        <p:txBody>
          <a:bodyPr wrap="square" rtlCol="0">
            <a:spAutoFit/>
          </a:bodyPr>
          <a:lstStyle/>
          <a:p>
            <a:r>
              <a:rPr lang="en-GB" sz="7500" dirty="0">
                <a:solidFill>
                  <a:srgbClr val="FF0000"/>
                </a:solidFill>
                <a:latin typeface="Press Start 2P" panose="02000503000000000000" pitchFamily="1" charset="0"/>
              </a:rPr>
              <a:t>Sprites</a:t>
            </a:r>
          </a:p>
        </p:txBody>
      </p:sp>
    </p:spTree>
    <p:extLst>
      <p:ext uri="{BB962C8B-B14F-4D97-AF65-F5344CB8AC3E}">
        <p14:creationId xmlns:p14="http://schemas.microsoft.com/office/powerpoint/2010/main" val="72332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464290" y="290966"/>
            <a:ext cx="5727710"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8770603" y="1035697"/>
            <a:ext cx="3440316" cy="5423825"/>
          </a:xfrm>
          <a:prstGeom prst="snip1Rect">
            <a:avLst>
              <a:gd name="adj" fmla="val 65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268273" y="2330853"/>
            <a:ext cx="8196219" cy="1647664"/>
          </a:xfrm>
          <a:prstGeom prst="snip1Rect">
            <a:avLst>
              <a:gd name="adj" fmla="val 3740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268273" y="2330853"/>
            <a:ext cx="3263318" cy="1647665"/>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268272" y="4092712"/>
            <a:ext cx="8319405" cy="2340326"/>
          </a:xfrm>
          <a:prstGeom prst="snip1Rect">
            <a:avLst>
              <a:gd name="adj" fmla="val 2091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25345526-FE8E-425A-A413-D89D85C5A6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466" y="1153292"/>
            <a:ext cx="1768698" cy="5197020"/>
          </a:xfrm>
          <a:prstGeom prst="rect">
            <a:avLst/>
          </a:prstGeom>
        </p:spPr>
      </p:pic>
      <p:pic>
        <p:nvPicPr>
          <p:cNvPr id="8" name="Picture 7">
            <a:extLst>
              <a:ext uri="{FF2B5EF4-FFF2-40B4-BE49-F238E27FC236}">
                <a16:creationId xmlns:a16="http://schemas.microsoft.com/office/drawing/2014/main" id="{E24C71F7-7E4C-4853-B0C0-BE049E224F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892" y="2445048"/>
            <a:ext cx="2350875" cy="1401654"/>
          </a:xfrm>
          <a:prstGeom prst="rect">
            <a:avLst/>
          </a:prstGeom>
        </p:spPr>
      </p:pic>
      <p:sp>
        <p:nvSpPr>
          <p:cNvPr id="18" name="Rectangle: Single Corner Snipped 17">
            <a:extLst>
              <a:ext uri="{FF2B5EF4-FFF2-40B4-BE49-F238E27FC236}">
                <a16:creationId xmlns:a16="http://schemas.microsoft.com/office/drawing/2014/main" id="{75454F15-B6E9-4352-8B10-F15CB85CC959}"/>
              </a:ext>
            </a:extLst>
          </p:cNvPr>
          <p:cNvSpPr/>
          <p:nvPr/>
        </p:nvSpPr>
        <p:spPr>
          <a:xfrm>
            <a:off x="268273" y="5015337"/>
            <a:ext cx="8319405" cy="1417701"/>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95737FAA-79EA-4A62-B9D5-6AA3FBD45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40" y="5160945"/>
            <a:ext cx="6059048" cy="1117775"/>
          </a:xfrm>
          <a:prstGeom prst="rect">
            <a:avLst/>
          </a:prstGeom>
        </p:spPr>
      </p:pic>
      <p:sp>
        <p:nvSpPr>
          <p:cNvPr id="13" name="TextBox 12">
            <a:extLst>
              <a:ext uri="{FF2B5EF4-FFF2-40B4-BE49-F238E27FC236}">
                <a16:creationId xmlns:a16="http://schemas.microsoft.com/office/drawing/2014/main" id="{4FA23E5F-FF3F-4088-8B9B-936AD03E414B}"/>
              </a:ext>
            </a:extLst>
          </p:cNvPr>
          <p:cNvSpPr txBox="1"/>
          <p:nvPr/>
        </p:nvSpPr>
        <p:spPr>
          <a:xfrm>
            <a:off x="8795360" y="1060485"/>
            <a:ext cx="1480270" cy="5047536"/>
          </a:xfrm>
          <a:prstGeom prst="rect">
            <a:avLst/>
          </a:prstGeom>
          <a:noFill/>
        </p:spPr>
        <p:txBody>
          <a:bodyPr wrap="square" rtlCol="0">
            <a:spAutoFit/>
          </a:bodyPr>
          <a:lstStyle/>
          <a:p>
            <a:r>
              <a:rPr lang="en-GB" sz="1400" dirty="0">
                <a:solidFill>
                  <a:schemeClr val="bg1"/>
                </a:solidFill>
              </a:rPr>
              <a:t>Press Start 2p</a:t>
            </a:r>
          </a:p>
          <a:p>
            <a:endParaRPr lang="en-GB" sz="1400" dirty="0">
              <a:solidFill>
                <a:schemeClr val="bg1"/>
              </a:solidFill>
            </a:endParaRPr>
          </a:p>
          <a:p>
            <a:r>
              <a:rPr lang="en-GB" sz="1400" dirty="0">
                <a:solidFill>
                  <a:schemeClr val="bg1"/>
                </a:solidFill>
              </a:rPr>
              <a:t>So this is also the typeface I’ve been using for this production diary. I just thought it just fitted with the pixel aesthetic without me having to create it myself. Also after talking to the team. They said unity handles TrueType fonts well and it would be easier for them to use. I thought this would be best for all non title copy.</a:t>
            </a:r>
          </a:p>
        </p:txBody>
      </p:sp>
      <p:sp>
        <p:nvSpPr>
          <p:cNvPr id="14" name="TextBox 13">
            <a:extLst>
              <a:ext uri="{FF2B5EF4-FFF2-40B4-BE49-F238E27FC236}">
                <a16:creationId xmlns:a16="http://schemas.microsoft.com/office/drawing/2014/main" id="{3BD70965-2A52-47A4-9AF3-068ECC434B4D}"/>
              </a:ext>
            </a:extLst>
          </p:cNvPr>
          <p:cNvSpPr txBox="1"/>
          <p:nvPr/>
        </p:nvSpPr>
        <p:spPr>
          <a:xfrm>
            <a:off x="3495594" y="2290803"/>
            <a:ext cx="4608171" cy="1877437"/>
          </a:xfrm>
          <a:prstGeom prst="rect">
            <a:avLst/>
          </a:prstGeom>
          <a:noFill/>
        </p:spPr>
        <p:txBody>
          <a:bodyPr wrap="square" rtlCol="0">
            <a:spAutoFit/>
          </a:bodyPr>
          <a:lstStyle/>
          <a:p>
            <a:r>
              <a:rPr lang="en-GB" sz="1400" dirty="0"/>
              <a:t>The team have decided on a name. The colour pallet I’ve been using, and the name </a:t>
            </a:r>
            <a:r>
              <a:rPr lang="en-GB" sz="1400" dirty="0" err="1"/>
              <a:t>kinda</a:t>
            </a:r>
            <a:r>
              <a:rPr lang="en-GB" sz="1400" dirty="0"/>
              <a:t> made me thought of those old movies from the 40’s and 50’s. So I thought I’d make the splash screen take on that </a:t>
            </a:r>
            <a:r>
              <a:rPr lang="en-GB" sz="1400" dirty="0" err="1"/>
              <a:t>sorta</a:t>
            </a:r>
            <a:r>
              <a:rPr lang="en-GB" sz="1400" dirty="0"/>
              <a:t> look. I’m not generally a fan of royalty free typefaces, because they are mainly geared towards adaptions of unique typefaces for films and games. However that’s the </a:t>
            </a:r>
            <a:r>
              <a:rPr lang="en-GB" sz="1400" dirty="0" err="1"/>
              <a:t>kinda</a:t>
            </a:r>
            <a:r>
              <a:rPr lang="en-GB" sz="1400" dirty="0"/>
              <a:t> look I’m after so it’s quite useful here</a:t>
            </a:r>
            <a:r>
              <a:rPr lang="en-GB" dirty="0"/>
              <a:t>. </a:t>
            </a:r>
          </a:p>
        </p:txBody>
      </p:sp>
      <p:sp>
        <p:nvSpPr>
          <p:cNvPr id="15" name="TextBox 14">
            <a:extLst>
              <a:ext uri="{FF2B5EF4-FFF2-40B4-BE49-F238E27FC236}">
                <a16:creationId xmlns:a16="http://schemas.microsoft.com/office/drawing/2014/main" id="{F0399FF1-8C36-4289-9B3F-14BD255878B4}"/>
              </a:ext>
            </a:extLst>
          </p:cNvPr>
          <p:cNvSpPr txBox="1"/>
          <p:nvPr/>
        </p:nvSpPr>
        <p:spPr>
          <a:xfrm>
            <a:off x="310217" y="4127030"/>
            <a:ext cx="7491545" cy="738664"/>
          </a:xfrm>
          <a:prstGeom prst="rect">
            <a:avLst/>
          </a:prstGeom>
          <a:noFill/>
        </p:spPr>
        <p:txBody>
          <a:bodyPr wrap="square" rtlCol="0">
            <a:spAutoFit/>
          </a:bodyPr>
          <a:lstStyle/>
          <a:p>
            <a:r>
              <a:rPr lang="en-GB" sz="1400" dirty="0"/>
              <a:t>Above is a typeface called The Incredibles. A rip from the movie of the same name which also had a similar old school art deco look. Below is Adventurer, that is obviously taken from the Indiana Jones franchise. This also was looking at the matinee films of the era.</a:t>
            </a:r>
          </a:p>
        </p:txBody>
      </p:sp>
      <p:sp>
        <p:nvSpPr>
          <p:cNvPr id="16" name="TextBox 15">
            <a:extLst>
              <a:ext uri="{FF2B5EF4-FFF2-40B4-BE49-F238E27FC236}">
                <a16:creationId xmlns:a16="http://schemas.microsoft.com/office/drawing/2014/main" id="{7B98D19B-1202-4BD8-9A5C-7BF25ECCDDDD}"/>
              </a:ext>
            </a:extLst>
          </p:cNvPr>
          <p:cNvSpPr txBox="1"/>
          <p:nvPr/>
        </p:nvSpPr>
        <p:spPr>
          <a:xfrm>
            <a:off x="-71340" y="207718"/>
            <a:ext cx="7298369" cy="1708160"/>
          </a:xfrm>
          <a:prstGeom prst="rect">
            <a:avLst/>
          </a:prstGeom>
          <a:noFill/>
        </p:spPr>
        <p:txBody>
          <a:bodyPr wrap="square" rtlCol="0">
            <a:spAutoFit/>
          </a:bodyPr>
          <a:lstStyle/>
          <a:p>
            <a:r>
              <a:rPr lang="en-GB" sz="10500" dirty="0" err="1">
                <a:latin typeface="Press Start 2P" panose="02000503000000000000" pitchFamily="1" charset="0"/>
              </a:rPr>
              <a:t>Seige</a:t>
            </a:r>
            <a:endParaRPr lang="en-GB" sz="10500" dirty="0">
              <a:latin typeface="Press Start 2P" panose="02000503000000000000" pitchFamily="1" charset="0"/>
            </a:endParaRPr>
          </a:p>
        </p:txBody>
      </p:sp>
      <p:sp>
        <p:nvSpPr>
          <p:cNvPr id="19" name="TextBox 18">
            <a:extLst>
              <a:ext uri="{FF2B5EF4-FFF2-40B4-BE49-F238E27FC236}">
                <a16:creationId xmlns:a16="http://schemas.microsoft.com/office/drawing/2014/main" id="{BE88950A-8838-4F9F-B5B2-CEC44C97D8CD}"/>
              </a:ext>
            </a:extLst>
          </p:cNvPr>
          <p:cNvSpPr txBox="1"/>
          <p:nvPr/>
        </p:nvSpPr>
        <p:spPr>
          <a:xfrm>
            <a:off x="4734846" y="658859"/>
            <a:ext cx="2357308" cy="1200329"/>
          </a:xfrm>
          <a:prstGeom prst="rect">
            <a:avLst/>
          </a:prstGeom>
          <a:noFill/>
        </p:spPr>
        <p:txBody>
          <a:bodyPr wrap="square" rtlCol="0">
            <a:spAutoFit/>
          </a:bodyPr>
          <a:lstStyle/>
          <a:p>
            <a:r>
              <a:rPr lang="en-GB" sz="7200" dirty="0">
                <a:solidFill>
                  <a:schemeClr val="bg1">
                    <a:lumMod val="50000"/>
                  </a:schemeClr>
                </a:solidFill>
                <a:latin typeface="Press Start 2P" panose="02000503000000000000" pitchFamily="1" charset="0"/>
              </a:rPr>
              <a:t>of</a:t>
            </a:r>
          </a:p>
        </p:txBody>
      </p:sp>
      <p:sp>
        <p:nvSpPr>
          <p:cNvPr id="17" name="TextBox 16">
            <a:extLst>
              <a:ext uri="{FF2B5EF4-FFF2-40B4-BE49-F238E27FC236}">
                <a16:creationId xmlns:a16="http://schemas.microsoft.com/office/drawing/2014/main" id="{32029AD2-3C23-47A7-853E-DEE7F047E49E}"/>
              </a:ext>
            </a:extLst>
          </p:cNvPr>
          <p:cNvSpPr txBox="1"/>
          <p:nvPr/>
        </p:nvSpPr>
        <p:spPr>
          <a:xfrm>
            <a:off x="418581" y="983553"/>
            <a:ext cx="9502016" cy="830997"/>
          </a:xfrm>
          <a:prstGeom prst="rect">
            <a:avLst/>
          </a:prstGeom>
          <a:noFill/>
        </p:spPr>
        <p:txBody>
          <a:bodyPr wrap="square" rtlCol="0">
            <a:spAutoFit/>
          </a:bodyPr>
          <a:lstStyle/>
          <a:p>
            <a:r>
              <a:rPr lang="en-GB" sz="4800" dirty="0">
                <a:solidFill>
                  <a:schemeClr val="bg1"/>
                </a:solidFill>
                <a:latin typeface="Press Start 2P" panose="02000503000000000000" pitchFamily="1" charset="0"/>
              </a:rPr>
              <a:t>Stalingrad</a:t>
            </a:r>
          </a:p>
        </p:txBody>
      </p:sp>
    </p:spTree>
    <p:extLst>
      <p:ext uri="{BB962C8B-B14F-4D97-AF65-F5344CB8AC3E}">
        <p14:creationId xmlns:p14="http://schemas.microsoft.com/office/powerpoint/2010/main" val="145632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311003" y="2253675"/>
            <a:ext cx="2888410" cy="4429135"/>
          </a:xfrm>
          <a:prstGeom prst="snip1Rect">
            <a:avLst>
              <a:gd name="adj" fmla="val 1043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F7AB7811-CE52-4BB3-9427-298D35EF7B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57" y="2436828"/>
            <a:ext cx="2580457" cy="1451507"/>
          </a:xfrm>
          <a:prstGeom prst="rect">
            <a:avLst/>
          </a:prstGeom>
        </p:spPr>
      </p:pic>
      <p:sp>
        <p:nvSpPr>
          <p:cNvPr id="32" name="Rectangle: Single Corner Snipped 31">
            <a:extLst>
              <a:ext uri="{FF2B5EF4-FFF2-40B4-BE49-F238E27FC236}">
                <a16:creationId xmlns:a16="http://schemas.microsoft.com/office/drawing/2014/main" id="{7494E299-8E54-483D-A18A-0F6959121E59}"/>
              </a:ext>
            </a:extLst>
          </p:cNvPr>
          <p:cNvSpPr/>
          <p:nvPr/>
        </p:nvSpPr>
        <p:spPr>
          <a:xfrm>
            <a:off x="6382753" y="2253675"/>
            <a:ext cx="3182908" cy="4429135"/>
          </a:xfrm>
          <a:prstGeom prst="snip1Rect">
            <a:avLst>
              <a:gd name="adj" fmla="val 238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endParaRPr>
          </a:p>
        </p:txBody>
      </p:sp>
      <p:pic>
        <p:nvPicPr>
          <p:cNvPr id="19" name="Picture 18">
            <a:extLst>
              <a:ext uri="{FF2B5EF4-FFF2-40B4-BE49-F238E27FC236}">
                <a16:creationId xmlns:a16="http://schemas.microsoft.com/office/drawing/2014/main" id="{9239DD33-6A84-4CB8-A196-3E72C91F92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37" y="2425723"/>
            <a:ext cx="2582477" cy="1452644"/>
          </a:xfrm>
          <a:prstGeom prst="rect">
            <a:avLst/>
          </a:prstGeom>
        </p:spPr>
      </p:pic>
      <p:sp>
        <p:nvSpPr>
          <p:cNvPr id="29" name="Rectangle: Single Corner Snipped 28">
            <a:extLst>
              <a:ext uri="{FF2B5EF4-FFF2-40B4-BE49-F238E27FC236}">
                <a16:creationId xmlns:a16="http://schemas.microsoft.com/office/drawing/2014/main" id="{32A55938-6682-4CB8-AB1E-B93BFE6ABA44}"/>
              </a:ext>
            </a:extLst>
          </p:cNvPr>
          <p:cNvSpPr/>
          <p:nvPr/>
        </p:nvSpPr>
        <p:spPr>
          <a:xfrm>
            <a:off x="3346878" y="2254462"/>
            <a:ext cx="2888410" cy="4429135"/>
          </a:xfrm>
          <a:prstGeom prst="snip1Rect">
            <a:avLst>
              <a:gd name="adj" fmla="val 1043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A8E410C8-10F4-4ACB-9159-67813B79B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113" y="2436828"/>
            <a:ext cx="2580457" cy="1451507"/>
          </a:xfrm>
          <a:prstGeom prst="rect">
            <a:avLst/>
          </a:prstGeom>
        </p:spPr>
      </p:pic>
      <p:pic>
        <p:nvPicPr>
          <p:cNvPr id="13" name="Picture 12">
            <a:extLst>
              <a:ext uri="{FF2B5EF4-FFF2-40B4-BE49-F238E27FC236}">
                <a16:creationId xmlns:a16="http://schemas.microsoft.com/office/drawing/2014/main" id="{1E414BC6-7B8A-4F40-9D9F-FAC2D8B367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9869" y="2514084"/>
            <a:ext cx="1882428" cy="317336"/>
          </a:xfrm>
          <a:prstGeom prst="rect">
            <a:avLst/>
          </a:prstGeom>
        </p:spPr>
      </p:pic>
      <p:pic>
        <p:nvPicPr>
          <p:cNvPr id="15" name="Picture 14">
            <a:extLst>
              <a:ext uri="{FF2B5EF4-FFF2-40B4-BE49-F238E27FC236}">
                <a16:creationId xmlns:a16="http://schemas.microsoft.com/office/drawing/2014/main" id="{FAE7435A-63D6-4C70-82BA-54798335AC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3410" y="3005240"/>
            <a:ext cx="394757" cy="538304"/>
          </a:xfrm>
          <a:prstGeom prst="rect">
            <a:avLst/>
          </a:prstGeom>
        </p:spPr>
      </p:pic>
      <p:pic>
        <p:nvPicPr>
          <p:cNvPr id="10" name="Picture 9">
            <a:extLst>
              <a:ext uri="{FF2B5EF4-FFF2-40B4-BE49-F238E27FC236}">
                <a16:creationId xmlns:a16="http://schemas.microsoft.com/office/drawing/2014/main" id="{BCAE2AD7-A86B-4263-AFA7-FF6FE72915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869" y="2962065"/>
            <a:ext cx="623300" cy="623300"/>
          </a:xfrm>
          <a:prstGeom prst="rect">
            <a:avLst/>
          </a:prstGeom>
        </p:spPr>
      </p:pic>
      <p:sp>
        <p:nvSpPr>
          <p:cNvPr id="26" name="TextBox 25">
            <a:extLst>
              <a:ext uri="{FF2B5EF4-FFF2-40B4-BE49-F238E27FC236}">
                <a16:creationId xmlns:a16="http://schemas.microsoft.com/office/drawing/2014/main" id="{980035F9-0C30-4508-AD49-9F435352578C}"/>
              </a:ext>
            </a:extLst>
          </p:cNvPr>
          <p:cNvSpPr txBox="1"/>
          <p:nvPr/>
        </p:nvSpPr>
        <p:spPr>
          <a:xfrm>
            <a:off x="346134" y="3904347"/>
            <a:ext cx="2748448" cy="2800767"/>
          </a:xfrm>
          <a:prstGeom prst="rect">
            <a:avLst/>
          </a:prstGeom>
          <a:noFill/>
        </p:spPr>
        <p:txBody>
          <a:bodyPr wrap="square" rtlCol="0">
            <a:spAutoFit/>
          </a:bodyPr>
          <a:lstStyle/>
          <a:p>
            <a:r>
              <a:rPr lang="en-GB" sz="1600" dirty="0">
                <a:solidFill>
                  <a:schemeClr val="bg1">
                    <a:lumMod val="85000"/>
                  </a:schemeClr>
                </a:solidFill>
                <a:latin typeface="Consolas" panose="020B0609020204030204" pitchFamily="49" charset="0"/>
              </a:rPr>
              <a:t>I’m going with this design for now as the title screen. I’d like to do an animation over the top which would replicate the scratches and pops on old film stock. But I get the feeling that it would be a bit of extra work that’s not needed.</a:t>
            </a:r>
          </a:p>
        </p:txBody>
      </p:sp>
      <p:sp>
        <p:nvSpPr>
          <p:cNvPr id="30" name="TextBox 29">
            <a:extLst>
              <a:ext uri="{FF2B5EF4-FFF2-40B4-BE49-F238E27FC236}">
                <a16:creationId xmlns:a16="http://schemas.microsoft.com/office/drawing/2014/main" id="{69BFA012-5931-4FC0-AC47-611E8B3F9555}"/>
              </a:ext>
            </a:extLst>
          </p:cNvPr>
          <p:cNvSpPr txBox="1"/>
          <p:nvPr/>
        </p:nvSpPr>
        <p:spPr>
          <a:xfrm>
            <a:off x="3367385" y="3905610"/>
            <a:ext cx="2762604" cy="2800767"/>
          </a:xfrm>
          <a:prstGeom prst="rect">
            <a:avLst/>
          </a:prstGeom>
          <a:noFill/>
        </p:spPr>
        <p:txBody>
          <a:bodyPr wrap="square" rtlCol="0">
            <a:spAutoFit/>
          </a:bodyPr>
          <a:lstStyle/>
          <a:p>
            <a:r>
              <a:rPr lang="en-GB" sz="1600" dirty="0">
                <a:solidFill>
                  <a:schemeClr val="bg1">
                    <a:lumMod val="85000"/>
                  </a:schemeClr>
                </a:solidFill>
                <a:latin typeface="Consolas" panose="020B0609020204030204" pitchFamily="49" charset="0"/>
              </a:rPr>
              <a:t>The </a:t>
            </a:r>
            <a:r>
              <a:rPr lang="en-GB" sz="1600" dirty="0" err="1">
                <a:solidFill>
                  <a:schemeClr val="bg1">
                    <a:lumMod val="85000"/>
                  </a:schemeClr>
                </a:solidFill>
                <a:latin typeface="Consolas" panose="020B0609020204030204" pitchFamily="49" charset="0"/>
              </a:rPr>
              <a:t>Ushanka</a:t>
            </a:r>
            <a:r>
              <a:rPr lang="en-GB" sz="1600" dirty="0">
                <a:solidFill>
                  <a:schemeClr val="bg1">
                    <a:lumMod val="85000"/>
                  </a:schemeClr>
                </a:solidFill>
                <a:latin typeface="Consolas" panose="020B0609020204030204" pitchFamily="49" charset="0"/>
              </a:rPr>
              <a:t> head needs updating. And I think the heads need to be in a proper box to separate them from the background. Also </a:t>
            </a:r>
            <a:r>
              <a:rPr lang="en-GB" sz="1600" dirty="0" err="1">
                <a:solidFill>
                  <a:schemeClr val="bg1">
                    <a:lumMod val="85000"/>
                  </a:schemeClr>
                </a:solidFill>
                <a:latin typeface="Consolas" panose="020B0609020204030204" pitchFamily="49" charset="0"/>
              </a:rPr>
              <a:t>im</a:t>
            </a:r>
            <a:r>
              <a:rPr lang="en-GB" sz="1600" dirty="0">
                <a:solidFill>
                  <a:schemeClr val="bg1">
                    <a:lumMod val="85000"/>
                  </a:schemeClr>
                </a:solidFill>
                <a:latin typeface="Consolas" panose="020B0609020204030204" pitchFamily="49" charset="0"/>
              </a:rPr>
              <a:t> not sure the red highlight box is needed as it’s a touch screen game. You only really need it for controllers ect.</a:t>
            </a:r>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382753" y="2253675"/>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382753" y="285248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391611" y="342235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382753" y="3990580"/>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13D7C2B7-D738-4B6D-AAC9-3F933F1C2A47}"/>
              </a:ext>
            </a:extLst>
          </p:cNvPr>
          <p:cNvSpPr txBox="1"/>
          <p:nvPr/>
        </p:nvSpPr>
        <p:spPr>
          <a:xfrm>
            <a:off x="6382753" y="4374879"/>
            <a:ext cx="3182908" cy="2308324"/>
          </a:xfrm>
          <a:prstGeom prst="rect">
            <a:avLst/>
          </a:prstGeom>
          <a:noFill/>
        </p:spPr>
        <p:txBody>
          <a:bodyPr wrap="square" rtlCol="0">
            <a:spAutoFit/>
          </a:bodyPr>
          <a:lstStyle/>
          <a:p>
            <a:r>
              <a:rPr lang="en-GB" sz="1600" dirty="0">
                <a:latin typeface="Consolas" panose="020B0609020204030204" pitchFamily="49" charset="0"/>
              </a:rPr>
              <a:t>The guys have said they pretty much have everything they need from me to make the game. So I’m not sure what else to do. So I’m just making it up now and I’m </a:t>
            </a:r>
            <a:r>
              <a:rPr lang="en-GB" sz="1600" dirty="0" err="1">
                <a:latin typeface="Consolas" panose="020B0609020204030204" pitchFamily="49" charset="0"/>
              </a:rPr>
              <a:t>gonna</a:t>
            </a:r>
            <a:r>
              <a:rPr lang="en-GB" sz="1600" dirty="0">
                <a:latin typeface="Consolas" panose="020B0609020204030204" pitchFamily="49" charset="0"/>
              </a:rPr>
              <a:t> wait and see how much of it makes it’s way in.</a:t>
            </a:r>
          </a:p>
        </p:txBody>
      </p:sp>
      <p:sp>
        <p:nvSpPr>
          <p:cNvPr id="35" name="Rectangle: Single Corner Snipped 34">
            <a:extLst>
              <a:ext uri="{FF2B5EF4-FFF2-40B4-BE49-F238E27FC236}">
                <a16:creationId xmlns:a16="http://schemas.microsoft.com/office/drawing/2014/main" id="{25EBA3EF-1D21-4476-9598-2724F1D69DDA}"/>
              </a:ext>
            </a:extLst>
          </p:cNvPr>
          <p:cNvSpPr/>
          <p:nvPr/>
        </p:nvSpPr>
        <p:spPr>
          <a:xfrm>
            <a:off x="9871771" y="2253675"/>
            <a:ext cx="2268052" cy="4429135"/>
          </a:xfrm>
          <a:prstGeom prst="snip1Rect">
            <a:avLst>
              <a:gd name="adj" fmla="val 2382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85000"/>
                </a:schemeClr>
              </a:solidFill>
            </a:endParaRPr>
          </a:p>
        </p:txBody>
      </p:sp>
      <p:pic>
        <p:nvPicPr>
          <p:cNvPr id="4" name="Picture 3">
            <a:extLst>
              <a:ext uri="{FF2B5EF4-FFF2-40B4-BE49-F238E27FC236}">
                <a16:creationId xmlns:a16="http://schemas.microsoft.com/office/drawing/2014/main" id="{96F44EF8-3F0C-41A7-8DF7-9176894F2E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73895" y="2405085"/>
            <a:ext cx="1176678" cy="1176678"/>
          </a:xfrm>
          <a:prstGeom prst="rect">
            <a:avLst/>
          </a:prstGeom>
        </p:spPr>
      </p:pic>
      <p:sp>
        <p:nvSpPr>
          <p:cNvPr id="33" name="TextBox 32">
            <a:extLst>
              <a:ext uri="{FF2B5EF4-FFF2-40B4-BE49-F238E27FC236}">
                <a16:creationId xmlns:a16="http://schemas.microsoft.com/office/drawing/2014/main" id="{9586C350-51F5-480C-87EE-634C6885CFE3}"/>
              </a:ext>
            </a:extLst>
          </p:cNvPr>
          <p:cNvSpPr txBox="1"/>
          <p:nvPr/>
        </p:nvSpPr>
        <p:spPr>
          <a:xfrm>
            <a:off x="9907441" y="4509855"/>
            <a:ext cx="1973556" cy="2062103"/>
          </a:xfrm>
          <a:prstGeom prst="rect">
            <a:avLst/>
          </a:prstGeom>
          <a:noFill/>
        </p:spPr>
        <p:txBody>
          <a:bodyPr wrap="square" rtlCol="0">
            <a:spAutoFit/>
          </a:bodyPr>
          <a:lstStyle/>
          <a:p>
            <a:r>
              <a:rPr lang="en-GB" sz="1600" dirty="0">
                <a:latin typeface="Consolas" panose="020B0609020204030204" pitchFamily="49" charset="0"/>
              </a:rPr>
              <a:t>So I don’t think a character selection screen is needed. But I’ve done one because I quite like the other comrade.</a:t>
            </a:r>
          </a:p>
        </p:txBody>
      </p:sp>
      <p:pic>
        <p:nvPicPr>
          <p:cNvPr id="37" name="Picture 36">
            <a:extLst>
              <a:ext uri="{FF2B5EF4-FFF2-40B4-BE49-F238E27FC236}">
                <a16:creationId xmlns:a16="http://schemas.microsoft.com/office/drawing/2014/main" id="{2B551FA8-0721-46E7-ABA7-BB26BB9D9C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32500" y="3085212"/>
            <a:ext cx="1176679" cy="1176679"/>
          </a:xfrm>
          <a:prstGeom prst="rect">
            <a:avLst/>
          </a:prstGeom>
        </p:spPr>
      </p:pic>
    </p:spTree>
    <p:extLst>
      <p:ext uri="{BB962C8B-B14F-4D97-AF65-F5344CB8AC3E}">
        <p14:creationId xmlns:p14="http://schemas.microsoft.com/office/powerpoint/2010/main" val="269381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388820"/>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flipH="1">
            <a:off x="297278" y="5855519"/>
            <a:ext cx="12066164" cy="769243"/>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flipH="1">
            <a:off x="6934048" y="4318252"/>
            <a:ext cx="5348086" cy="1426401"/>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934048" y="2468938"/>
            <a:ext cx="5358618" cy="171391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297278" y="6702598"/>
            <a:ext cx="12256494" cy="8301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flipH="1">
            <a:off x="6934048" y="845892"/>
            <a:ext cx="5358620" cy="1493623"/>
          </a:xfrm>
          <a:prstGeom prst="snip1Rect">
            <a:avLst>
              <a:gd name="adj" fmla="val 2653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E201F9F-D4D3-4166-A55E-5984D950D56F}"/>
              </a:ext>
            </a:extLst>
          </p:cNvPr>
          <p:cNvSpPr txBox="1"/>
          <p:nvPr/>
        </p:nvSpPr>
        <p:spPr>
          <a:xfrm>
            <a:off x="-255305" y="331061"/>
            <a:ext cx="5630017" cy="1569660"/>
          </a:xfrm>
          <a:prstGeom prst="rect">
            <a:avLst/>
          </a:prstGeom>
          <a:noFill/>
        </p:spPr>
        <p:txBody>
          <a:bodyPr wrap="square" rtlCol="0">
            <a:spAutoFit/>
          </a:bodyPr>
          <a:lstStyle/>
          <a:p>
            <a:r>
              <a:rPr lang="en-GB" sz="9600" dirty="0">
                <a:solidFill>
                  <a:schemeClr val="bg1"/>
                </a:solidFill>
                <a:latin typeface="Press Start 2P" panose="02000503000000000000" pitchFamily="1" charset="0"/>
              </a:rPr>
              <a:t>life</a:t>
            </a:r>
          </a:p>
        </p:txBody>
      </p:sp>
      <p:sp>
        <p:nvSpPr>
          <p:cNvPr id="4" name="TextBox 3">
            <a:extLst>
              <a:ext uri="{FF2B5EF4-FFF2-40B4-BE49-F238E27FC236}">
                <a16:creationId xmlns:a16="http://schemas.microsoft.com/office/drawing/2014/main" id="{FC823A63-4C1C-40A2-9170-CE860D7D54BF}"/>
              </a:ext>
            </a:extLst>
          </p:cNvPr>
          <p:cNvSpPr txBox="1"/>
          <p:nvPr/>
        </p:nvSpPr>
        <p:spPr>
          <a:xfrm>
            <a:off x="4477509" y="139127"/>
            <a:ext cx="2162087" cy="1785104"/>
          </a:xfrm>
          <a:prstGeom prst="rect">
            <a:avLst/>
          </a:prstGeom>
          <a:noFill/>
        </p:spPr>
        <p:txBody>
          <a:bodyPr wrap="square" rtlCol="0">
            <a:spAutoFit/>
          </a:bodyPr>
          <a:lstStyle/>
          <a:p>
            <a:r>
              <a:rPr lang="en-GB" sz="11000" dirty="0">
                <a:solidFill>
                  <a:schemeClr val="bg1">
                    <a:lumMod val="50000"/>
                  </a:schemeClr>
                </a:solidFill>
                <a:latin typeface="Press Start 2P" panose="02000503000000000000" pitchFamily="1" charset="0"/>
              </a:rPr>
              <a:t>&amp;</a:t>
            </a:r>
          </a:p>
        </p:txBody>
      </p:sp>
      <p:sp>
        <p:nvSpPr>
          <p:cNvPr id="8" name="TextBox 7">
            <a:extLst>
              <a:ext uri="{FF2B5EF4-FFF2-40B4-BE49-F238E27FC236}">
                <a16:creationId xmlns:a16="http://schemas.microsoft.com/office/drawing/2014/main" id="{DA77E4C3-135B-41E8-890E-83AD678488EF}"/>
              </a:ext>
            </a:extLst>
          </p:cNvPr>
          <p:cNvSpPr txBox="1"/>
          <p:nvPr/>
        </p:nvSpPr>
        <p:spPr>
          <a:xfrm>
            <a:off x="2734166" y="827627"/>
            <a:ext cx="4350297" cy="1015663"/>
          </a:xfrm>
          <a:prstGeom prst="rect">
            <a:avLst/>
          </a:prstGeom>
          <a:noFill/>
        </p:spPr>
        <p:txBody>
          <a:bodyPr wrap="square" rtlCol="0">
            <a:spAutoFit/>
          </a:bodyPr>
          <a:lstStyle/>
          <a:p>
            <a:r>
              <a:rPr lang="en-GB" sz="6000" dirty="0">
                <a:latin typeface="Press Start 2P" panose="02000503000000000000" pitchFamily="1" charset="0"/>
              </a:rPr>
              <a:t>Death</a:t>
            </a:r>
          </a:p>
        </p:txBody>
      </p:sp>
      <p:sp>
        <p:nvSpPr>
          <p:cNvPr id="13" name="Rectangle: Diagonal Corners Snipped 12">
            <a:extLst>
              <a:ext uri="{FF2B5EF4-FFF2-40B4-BE49-F238E27FC236}">
                <a16:creationId xmlns:a16="http://schemas.microsoft.com/office/drawing/2014/main" id="{9809702C-F3E3-4F81-9D27-52FB7A7F36AB}"/>
              </a:ext>
            </a:extLst>
          </p:cNvPr>
          <p:cNvSpPr/>
          <p:nvPr/>
        </p:nvSpPr>
        <p:spPr>
          <a:xfrm>
            <a:off x="306110" y="2311432"/>
            <a:ext cx="6567556" cy="3439837"/>
          </a:xfrm>
          <a:prstGeom prst="snip2Diag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CFAD5054-BDC4-47BC-8865-FC4B13577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34" y="2368464"/>
            <a:ext cx="2788607" cy="2788607"/>
          </a:xfrm>
          <a:prstGeom prst="rect">
            <a:avLst/>
          </a:prstGeom>
        </p:spPr>
      </p:pic>
      <p:sp>
        <p:nvSpPr>
          <p:cNvPr id="14" name="TextBox 13">
            <a:extLst>
              <a:ext uri="{FF2B5EF4-FFF2-40B4-BE49-F238E27FC236}">
                <a16:creationId xmlns:a16="http://schemas.microsoft.com/office/drawing/2014/main" id="{FAB20A33-ED71-4180-9BBD-FE437D513563}"/>
              </a:ext>
            </a:extLst>
          </p:cNvPr>
          <p:cNvSpPr txBox="1"/>
          <p:nvPr/>
        </p:nvSpPr>
        <p:spPr>
          <a:xfrm>
            <a:off x="3104346" y="2282375"/>
            <a:ext cx="1868238" cy="3508653"/>
          </a:xfrm>
          <a:prstGeom prst="rect">
            <a:avLst/>
          </a:prstGeom>
          <a:noFill/>
        </p:spPr>
        <p:txBody>
          <a:bodyPr wrap="square" rtlCol="0">
            <a:spAutoFit/>
          </a:bodyPr>
          <a:lstStyle/>
          <a:p>
            <a:r>
              <a:rPr lang="en-GB" sz="1200" dirty="0">
                <a:solidFill>
                  <a:schemeClr val="bg1">
                    <a:lumMod val="85000"/>
                  </a:schemeClr>
                </a:solidFill>
                <a:latin typeface="Consolas" panose="020B0609020204030204" pitchFamily="49" charset="0"/>
              </a:rPr>
              <a:t>I said I do a bunch of health bar type designs, and they could choose which one. I was pleased with how my pixel Lenin worked out, but I think it’s a bit inappropriate. My favourite was the flag that drooped slightly with every hit. But the five point start was chosen. I’ll do a few more variations of those before we pick a final</a:t>
            </a:r>
            <a:r>
              <a:rPr lang="en-GB" dirty="0"/>
              <a:t>.</a:t>
            </a:r>
          </a:p>
        </p:txBody>
      </p:sp>
      <p:pic>
        <p:nvPicPr>
          <p:cNvPr id="16" name="Picture 15">
            <a:extLst>
              <a:ext uri="{FF2B5EF4-FFF2-40B4-BE49-F238E27FC236}">
                <a16:creationId xmlns:a16="http://schemas.microsoft.com/office/drawing/2014/main" id="{2D7BCDCD-AB85-45BD-8FDF-0471958BCB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782" y="4367898"/>
            <a:ext cx="4076078" cy="1376511"/>
          </a:xfrm>
          <a:prstGeom prst="rect">
            <a:avLst/>
          </a:prstGeom>
        </p:spPr>
      </p:pic>
      <p:pic>
        <p:nvPicPr>
          <p:cNvPr id="18" name="Picture 17">
            <a:extLst>
              <a:ext uri="{FF2B5EF4-FFF2-40B4-BE49-F238E27FC236}">
                <a16:creationId xmlns:a16="http://schemas.microsoft.com/office/drawing/2014/main" id="{02EC3FAB-42BD-4487-8CCE-CC7EE7E74D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1565" y="958558"/>
            <a:ext cx="1037274" cy="1272281"/>
          </a:xfrm>
          <a:prstGeom prst="rect">
            <a:avLst/>
          </a:prstGeom>
        </p:spPr>
      </p:pic>
      <p:pic>
        <p:nvPicPr>
          <p:cNvPr id="24" name="Picture 23">
            <a:extLst>
              <a:ext uri="{FF2B5EF4-FFF2-40B4-BE49-F238E27FC236}">
                <a16:creationId xmlns:a16="http://schemas.microsoft.com/office/drawing/2014/main" id="{331C4473-96A7-4F93-BD6D-09A678E4F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9023" y="1241279"/>
            <a:ext cx="802267" cy="1012963"/>
          </a:xfrm>
          <a:prstGeom prst="rect">
            <a:avLst/>
          </a:prstGeom>
        </p:spPr>
      </p:pic>
      <p:pic>
        <p:nvPicPr>
          <p:cNvPr id="26" name="Picture 25">
            <a:extLst>
              <a:ext uri="{FF2B5EF4-FFF2-40B4-BE49-F238E27FC236}">
                <a16:creationId xmlns:a16="http://schemas.microsoft.com/office/drawing/2014/main" id="{7E8DFDA8-4873-4C10-8046-4EC87F6CC0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3293" y="1320033"/>
            <a:ext cx="858993" cy="923822"/>
          </a:xfrm>
          <a:prstGeom prst="rect">
            <a:avLst/>
          </a:prstGeom>
        </p:spPr>
      </p:pic>
      <p:pic>
        <p:nvPicPr>
          <p:cNvPr id="28" name="Picture 27">
            <a:extLst>
              <a:ext uri="{FF2B5EF4-FFF2-40B4-BE49-F238E27FC236}">
                <a16:creationId xmlns:a16="http://schemas.microsoft.com/office/drawing/2014/main" id="{5F4A4DD5-4009-4443-A120-F8879D9BB1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74506" y="2524217"/>
            <a:ext cx="867507" cy="1591623"/>
          </a:xfrm>
          <a:prstGeom prst="rect">
            <a:avLst/>
          </a:prstGeom>
        </p:spPr>
      </p:pic>
      <p:pic>
        <p:nvPicPr>
          <p:cNvPr id="30" name="Picture 29">
            <a:extLst>
              <a:ext uri="{FF2B5EF4-FFF2-40B4-BE49-F238E27FC236}">
                <a16:creationId xmlns:a16="http://schemas.microsoft.com/office/drawing/2014/main" id="{41789FB2-F416-4547-AC1D-D4D1680BF0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0756" y="965754"/>
            <a:ext cx="931926" cy="1288488"/>
          </a:xfrm>
          <a:prstGeom prst="rect">
            <a:avLst/>
          </a:prstGeom>
        </p:spPr>
      </p:pic>
      <p:pic>
        <p:nvPicPr>
          <p:cNvPr id="32" name="Picture 31">
            <a:extLst>
              <a:ext uri="{FF2B5EF4-FFF2-40B4-BE49-F238E27FC236}">
                <a16:creationId xmlns:a16="http://schemas.microsoft.com/office/drawing/2014/main" id="{2E79F3E0-0957-4A43-A1ED-80A76A294A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72167" y="856916"/>
            <a:ext cx="1215555" cy="1401940"/>
          </a:xfrm>
          <a:prstGeom prst="rect">
            <a:avLst/>
          </a:prstGeom>
        </p:spPr>
      </p:pic>
      <p:sp>
        <p:nvSpPr>
          <p:cNvPr id="33" name="TextBox 32">
            <a:extLst>
              <a:ext uri="{FF2B5EF4-FFF2-40B4-BE49-F238E27FC236}">
                <a16:creationId xmlns:a16="http://schemas.microsoft.com/office/drawing/2014/main" id="{6ADC6294-C8F7-4B99-9BBC-13153F77E2B0}"/>
              </a:ext>
            </a:extLst>
          </p:cNvPr>
          <p:cNvSpPr txBox="1"/>
          <p:nvPr/>
        </p:nvSpPr>
        <p:spPr>
          <a:xfrm>
            <a:off x="7873608" y="2468694"/>
            <a:ext cx="4193054" cy="738664"/>
          </a:xfrm>
          <a:prstGeom prst="rect">
            <a:avLst/>
          </a:prstGeom>
          <a:noFill/>
        </p:spPr>
        <p:txBody>
          <a:bodyPr wrap="square" rtlCol="0">
            <a:spAutoFit/>
          </a:bodyPr>
          <a:lstStyle/>
          <a:p>
            <a:r>
              <a:rPr lang="en-GB" sz="1200" dirty="0">
                <a:solidFill>
                  <a:schemeClr val="bg1">
                    <a:lumMod val="85000"/>
                  </a:schemeClr>
                </a:solidFill>
                <a:latin typeface="Consolas" panose="020B0609020204030204" pitchFamily="49" charset="0"/>
              </a:rPr>
              <a:t>I thought having a little grave bounce along after the player has died, would be a good way to fail</a:t>
            </a:r>
            <a:r>
              <a:rPr lang="en-GB" dirty="0">
                <a:solidFill>
                  <a:schemeClr val="bg1">
                    <a:lumMod val="85000"/>
                  </a:schemeClr>
                </a:solidFill>
              </a:rPr>
              <a:t>.</a:t>
            </a:r>
          </a:p>
        </p:txBody>
      </p:sp>
      <p:sp>
        <p:nvSpPr>
          <p:cNvPr id="34" name="TextBox 33">
            <a:extLst>
              <a:ext uri="{FF2B5EF4-FFF2-40B4-BE49-F238E27FC236}">
                <a16:creationId xmlns:a16="http://schemas.microsoft.com/office/drawing/2014/main" id="{8EED6CCE-56DD-4DC7-A669-5922CFD5B719}"/>
              </a:ext>
            </a:extLst>
          </p:cNvPr>
          <p:cNvSpPr txBox="1"/>
          <p:nvPr/>
        </p:nvSpPr>
        <p:spPr>
          <a:xfrm>
            <a:off x="8875011" y="3239568"/>
            <a:ext cx="3457459" cy="954107"/>
          </a:xfrm>
          <a:prstGeom prst="rect">
            <a:avLst/>
          </a:prstGeom>
          <a:noFill/>
        </p:spPr>
        <p:txBody>
          <a:bodyPr wrap="square" rtlCol="0">
            <a:spAutoFit/>
          </a:bodyPr>
          <a:lstStyle/>
          <a:p>
            <a:r>
              <a:rPr lang="en-GB" sz="1400" dirty="0">
                <a:solidFill>
                  <a:schemeClr val="bg1">
                    <a:lumMod val="85000"/>
                  </a:schemeClr>
                </a:solidFill>
                <a:latin typeface="Consolas" panose="020B0609020204030204" pitchFamily="49" charset="0"/>
              </a:rPr>
              <a:t>Or whatever character is being played they could turn into a statue. Those communist states do love a statue</a:t>
            </a:r>
          </a:p>
        </p:txBody>
      </p:sp>
      <p:sp>
        <p:nvSpPr>
          <p:cNvPr id="36" name="TextBox 35">
            <a:extLst>
              <a:ext uri="{FF2B5EF4-FFF2-40B4-BE49-F238E27FC236}">
                <a16:creationId xmlns:a16="http://schemas.microsoft.com/office/drawing/2014/main" id="{3F5DF2EA-7D6D-47DD-8726-CB10821F0781}"/>
              </a:ext>
            </a:extLst>
          </p:cNvPr>
          <p:cNvSpPr txBox="1"/>
          <p:nvPr/>
        </p:nvSpPr>
        <p:spPr>
          <a:xfrm>
            <a:off x="8562886" y="4316365"/>
            <a:ext cx="3729780" cy="1169551"/>
          </a:xfrm>
          <a:prstGeom prst="rect">
            <a:avLst/>
          </a:prstGeom>
          <a:noFill/>
        </p:spPr>
        <p:txBody>
          <a:bodyPr wrap="square" rtlCol="0">
            <a:spAutoFit/>
          </a:bodyPr>
          <a:lstStyle/>
          <a:p>
            <a:pPr algn="r"/>
            <a:r>
              <a:rPr lang="en-GB" sz="1400" dirty="0">
                <a:solidFill>
                  <a:schemeClr val="bg1">
                    <a:lumMod val="85000"/>
                  </a:schemeClr>
                </a:solidFill>
                <a:latin typeface="Consolas" panose="020B0609020204030204" pitchFamily="49" charset="0"/>
              </a:rPr>
              <a:t>Or he could turn into a skeleton Ghost ‘n’ Ghouls style. The hat is the identifying feature so I thought that could be kept but a final bounce on the ground. </a:t>
            </a:r>
          </a:p>
        </p:txBody>
      </p:sp>
      <p:pic>
        <p:nvPicPr>
          <p:cNvPr id="38" name="Picture 37">
            <a:extLst>
              <a:ext uri="{FF2B5EF4-FFF2-40B4-BE49-F238E27FC236}">
                <a16:creationId xmlns:a16="http://schemas.microsoft.com/office/drawing/2014/main" id="{F5C19AC3-71F4-48F6-827D-CB4FBB8E9F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4398" y="5947134"/>
            <a:ext cx="641287" cy="591957"/>
          </a:xfrm>
          <a:prstGeom prst="rect">
            <a:avLst/>
          </a:prstGeom>
        </p:spPr>
      </p:pic>
      <p:pic>
        <p:nvPicPr>
          <p:cNvPr id="40" name="Picture 39">
            <a:extLst>
              <a:ext uri="{FF2B5EF4-FFF2-40B4-BE49-F238E27FC236}">
                <a16:creationId xmlns:a16="http://schemas.microsoft.com/office/drawing/2014/main" id="{07BBA7FE-E764-498B-B1E0-D5EA16BF97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24172" y="5937653"/>
            <a:ext cx="656599" cy="596908"/>
          </a:xfrm>
          <a:prstGeom prst="rect">
            <a:avLst/>
          </a:prstGeom>
        </p:spPr>
      </p:pic>
      <p:pic>
        <p:nvPicPr>
          <p:cNvPr id="42" name="Picture 41">
            <a:extLst>
              <a:ext uri="{FF2B5EF4-FFF2-40B4-BE49-F238E27FC236}">
                <a16:creationId xmlns:a16="http://schemas.microsoft.com/office/drawing/2014/main" id="{175E49B2-6436-4780-B1F1-3D158BC9339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74183" y="5942083"/>
            <a:ext cx="656599" cy="596908"/>
          </a:xfrm>
          <a:prstGeom prst="rect">
            <a:avLst/>
          </a:prstGeom>
        </p:spPr>
      </p:pic>
      <p:pic>
        <p:nvPicPr>
          <p:cNvPr id="45" name="Picture 44">
            <a:extLst>
              <a:ext uri="{FF2B5EF4-FFF2-40B4-BE49-F238E27FC236}">
                <a16:creationId xmlns:a16="http://schemas.microsoft.com/office/drawing/2014/main" id="{3D9BA3D8-CC85-40C0-9E51-8C9D9AEA100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24194" y="5937653"/>
            <a:ext cx="656599" cy="596908"/>
          </a:xfrm>
          <a:prstGeom prst="rect">
            <a:avLst/>
          </a:prstGeom>
        </p:spPr>
      </p:pic>
      <p:pic>
        <p:nvPicPr>
          <p:cNvPr id="47" name="Picture 46">
            <a:extLst>
              <a:ext uri="{FF2B5EF4-FFF2-40B4-BE49-F238E27FC236}">
                <a16:creationId xmlns:a16="http://schemas.microsoft.com/office/drawing/2014/main" id="{C7A13B62-4F8C-486C-8CC7-9937DC6322D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2915" y="5938577"/>
            <a:ext cx="656599" cy="596908"/>
          </a:xfrm>
          <a:prstGeom prst="rect">
            <a:avLst/>
          </a:prstGeom>
        </p:spPr>
      </p:pic>
      <p:pic>
        <p:nvPicPr>
          <p:cNvPr id="49" name="Picture 48">
            <a:extLst>
              <a:ext uri="{FF2B5EF4-FFF2-40B4-BE49-F238E27FC236}">
                <a16:creationId xmlns:a16="http://schemas.microsoft.com/office/drawing/2014/main" id="{A9A4861A-FC22-4E96-8BF8-1B760886F74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30182" y="5931468"/>
            <a:ext cx="656599" cy="596908"/>
          </a:xfrm>
          <a:prstGeom prst="rect">
            <a:avLst/>
          </a:prstGeom>
        </p:spPr>
      </p:pic>
      <p:pic>
        <p:nvPicPr>
          <p:cNvPr id="51" name="Picture 50">
            <a:extLst>
              <a:ext uri="{FF2B5EF4-FFF2-40B4-BE49-F238E27FC236}">
                <a16:creationId xmlns:a16="http://schemas.microsoft.com/office/drawing/2014/main" id="{1D0B0A96-F1D4-473A-9261-46C73F2A944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80468" y="5928710"/>
            <a:ext cx="656599" cy="596908"/>
          </a:xfrm>
          <a:prstGeom prst="rect">
            <a:avLst/>
          </a:prstGeom>
        </p:spPr>
      </p:pic>
      <p:sp>
        <p:nvSpPr>
          <p:cNvPr id="6" name="TextBox 5">
            <a:extLst>
              <a:ext uri="{FF2B5EF4-FFF2-40B4-BE49-F238E27FC236}">
                <a16:creationId xmlns:a16="http://schemas.microsoft.com/office/drawing/2014/main" id="{B705A8B7-F037-4ED1-8E1E-191A1B3D460D}"/>
              </a:ext>
            </a:extLst>
          </p:cNvPr>
          <p:cNvSpPr txBox="1"/>
          <p:nvPr/>
        </p:nvSpPr>
        <p:spPr>
          <a:xfrm rot="20399746">
            <a:off x="5921064" y="5548829"/>
            <a:ext cx="1752751" cy="923330"/>
          </a:xfrm>
          <a:prstGeom prst="rect">
            <a:avLst/>
          </a:prstGeom>
          <a:noFill/>
          <a:ln w="76200">
            <a:solidFill>
              <a:srgbClr val="C00000"/>
            </a:solidFill>
          </a:ln>
        </p:spPr>
        <p:txBody>
          <a:bodyPr wrap="square" rtlCol="0">
            <a:spAutoFit/>
          </a:bodyPr>
          <a:lstStyle/>
          <a:p>
            <a:r>
              <a:rPr lang="en-GB" dirty="0">
                <a:solidFill>
                  <a:srgbClr val="C00000"/>
                </a:solidFill>
                <a:latin typeface="Achtung! Polizei" panose="02000500000000000000" pitchFamily="2" charset="0"/>
              </a:rPr>
              <a:t>Health Star variants pushed</a:t>
            </a:r>
          </a:p>
        </p:txBody>
      </p:sp>
    </p:spTree>
    <p:extLst>
      <p:ext uri="{BB962C8B-B14F-4D97-AF65-F5344CB8AC3E}">
        <p14:creationId xmlns:p14="http://schemas.microsoft.com/office/powerpoint/2010/main" val="3786701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91566" y="331061"/>
            <a:ext cx="7829823" cy="1791674"/>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37837" y="2669081"/>
            <a:ext cx="9068498" cy="75991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1" y="3514053"/>
            <a:ext cx="9068499" cy="75991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10653" y="4367569"/>
            <a:ext cx="9079151" cy="766390"/>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0" y="5299439"/>
            <a:ext cx="9079150" cy="752820"/>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a:extLst>
              <a:ext uri="{FF2B5EF4-FFF2-40B4-BE49-F238E27FC236}">
                <a16:creationId xmlns:a16="http://schemas.microsoft.com/office/drawing/2014/main" id="{04542917-243A-468F-ADE8-EB9ACD922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838" y="2663498"/>
            <a:ext cx="439953" cy="759918"/>
          </a:xfrm>
          <a:prstGeom prst="rect">
            <a:avLst/>
          </a:prstGeom>
        </p:spPr>
      </p:pic>
      <p:pic>
        <p:nvPicPr>
          <p:cNvPr id="10" name="Picture 9">
            <a:extLst>
              <a:ext uri="{FF2B5EF4-FFF2-40B4-BE49-F238E27FC236}">
                <a16:creationId xmlns:a16="http://schemas.microsoft.com/office/drawing/2014/main" id="{4A148D0C-6E42-41DF-9C23-272627D1F3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3459" y="2663498"/>
            <a:ext cx="559940" cy="759918"/>
          </a:xfrm>
          <a:prstGeom prst="rect">
            <a:avLst/>
          </a:prstGeom>
        </p:spPr>
      </p:pic>
      <p:pic>
        <p:nvPicPr>
          <p:cNvPr id="13" name="Picture 12">
            <a:extLst>
              <a:ext uri="{FF2B5EF4-FFF2-40B4-BE49-F238E27FC236}">
                <a16:creationId xmlns:a16="http://schemas.microsoft.com/office/drawing/2014/main" id="{021AB50E-A66C-417D-9E1D-E0CAD1D043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311" y="3517016"/>
            <a:ext cx="559940" cy="759918"/>
          </a:xfrm>
          <a:prstGeom prst="rect">
            <a:avLst/>
          </a:prstGeom>
        </p:spPr>
      </p:pic>
      <p:pic>
        <p:nvPicPr>
          <p:cNvPr id="15" name="Picture 14">
            <a:extLst>
              <a:ext uri="{FF2B5EF4-FFF2-40B4-BE49-F238E27FC236}">
                <a16:creationId xmlns:a16="http://schemas.microsoft.com/office/drawing/2014/main" id="{C3AF059C-CEF8-4FF4-8846-0DF30605F0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1293" y="3511982"/>
            <a:ext cx="559940" cy="759918"/>
          </a:xfrm>
          <a:prstGeom prst="rect">
            <a:avLst/>
          </a:prstGeom>
        </p:spPr>
      </p:pic>
      <p:pic>
        <p:nvPicPr>
          <p:cNvPr id="17" name="Picture 16">
            <a:extLst>
              <a:ext uri="{FF2B5EF4-FFF2-40B4-BE49-F238E27FC236}">
                <a16:creationId xmlns:a16="http://schemas.microsoft.com/office/drawing/2014/main" id="{BE8750A7-D4EE-42F9-81F1-4B1F9E2988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1362" y="3514400"/>
            <a:ext cx="599935" cy="719922"/>
          </a:xfrm>
          <a:prstGeom prst="rect">
            <a:avLst/>
          </a:prstGeom>
        </p:spPr>
      </p:pic>
      <p:pic>
        <p:nvPicPr>
          <p:cNvPr id="19" name="Picture 18">
            <a:extLst>
              <a:ext uri="{FF2B5EF4-FFF2-40B4-BE49-F238E27FC236}">
                <a16:creationId xmlns:a16="http://schemas.microsoft.com/office/drawing/2014/main" id="{2A080F47-CEAC-4DD4-8E8E-F3199DB3CE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82936" y="3517016"/>
            <a:ext cx="559940" cy="759918"/>
          </a:xfrm>
          <a:prstGeom prst="rect">
            <a:avLst/>
          </a:prstGeom>
        </p:spPr>
      </p:pic>
      <p:pic>
        <p:nvPicPr>
          <p:cNvPr id="25" name="Picture 24">
            <a:extLst>
              <a:ext uri="{FF2B5EF4-FFF2-40B4-BE49-F238E27FC236}">
                <a16:creationId xmlns:a16="http://schemas.microsoft.com/office/drawing/2014/main" id="{AD1630CD-2B9A-44A7-9EB9-FF43DC583C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9016" y="3513236"/>
            <a:ext cx="559940" cy="759918"/>
          </a:xfrm>
          <a:prstGeom prst="rect">
            <a:avLst/>
          </a:prstGeom>
        </p:spPr>
      </p:pic>
      <p:pic>
        <p:nvPicPr>
          <p:cNvPr id="27" name="Picture 26">
            <a:extLst>
              <a:ext uri="{FF2B5EF4-FFF2-40B4-BE49-F238E27FC236}">
                <a16:creationId xmlns:a16="http://schemas.microsoft.com/office/drawing/2014/main" id="{7AE84578-5B6A-406F-9C63-D1120E22E6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8385" y="3511690"/>
            <a:ext cx="559940" cy="759918"/>
          </a:xfrm>
          <a:prstGeom prst="rect">
            <a:avLst/>
          </a:prstGeom>
        </p:spPr>
      </p:pic>
      <p:pic>
        <p:nvPicPr>
          <p:cNvPr id="29" name="Picture 28">
            <a:extLst>
              <a:ext uri="{FF2B5EF4-FFF2-40B4-BE49-F238E27FC236}">
                <a16:creationId xmlns:a16="http://schemas.microsoft.com/office/drawing/2014/main" id="{AA386D50-24A4-460E-BB9D-740D698256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51171" y="3509622"/>
            <a:ext cx="599935" cy="719922"/>
          </a:xfrm>
          <a:prstGeom prst="rect">
            <a:avLst/>
          </a:prstGeom>
        </p:spPr>
      </p:pic>
      <p:pic>
        <p:nvPicPr>
          <p:cNvPr id="31" name="Picture 30">
            <a:extLst>
              <a:ext uri="{FF2B5EF4-FFF2-40B4-BE49-F238E27FC236}">
                <a16:creationId xmlns:a16="http://schemas.microsoft.com/office/drawing/2014/main" id="{ADDF3921-AF18-40D2-BACD-9B4FCCA49B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80185" y="3514859"/>
            <a:ext cx="559940" cy="759918"/>
          </a:xfrm>
          <a:prstGeom prst="rect">
            <a:avLst/>
          </a:prstGeom>
        </p:spPr>
      </p:pic>
      <p:pic>
        <p:nvPicPr>
          <p:cNvPr id="33" name="Picture 32">
            <a:extLst>
              <a:ext uri="{FF2B5EF4-FFF2-40B4-BE49-F238E27FC236}">
                <a16:creationId xmlns:a16="http://schemas.microsoft.com/office/drawing/2014/main" id="{876BA525-886E-4569-86D6-354FF532343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68590" y="4372289"/>
            <a:ext cx="479948" cy="759918"/>
          </a:xfrm>
          <a:prstGeom prst="rect">
            <a:avLst/>
          </a:prstGeom>
        </p:spPr>
      </p:pic>
      <p:pic>
        <p:nvPicPr>
          <p:cNvPr id="35" name="Picture 34">
            <a:extLst>
              <a:ext uri="{FF2B5EF4-FFF2-40B4-BE49-F238E27FC236}">
                <a16:creationId xmlns:a16="http://schemas.microsoft.com/office/drawing/2014/main" id="{8FB7F94E-6154-49AF-B67E-1393A37E79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38395" y="4450010"/>
            <a:ext cx="559940" cy="679927"/>
          </a:xfrm>
          <a:prstGeom prst="rect">
            <a:avLst/>
          </a:prstGeom>
        </p:spPr>
      </p:pic>
      <p:pic>
        <p:nvPicPr>
          <p:cNvPr id="37" name="Picture 36">
            <a:extLst>
              <a:ext uri="{FF2B5EF4-FFF2-40B4-BE49-F238E27FC236}">
                <a16:creationId xmlns:a16="http://schemas.microsoft.com/office/drawing/2014/main" id="{56B40A5C-579B-4048-A80B-F257BC43939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73013" y="4496469"/>
            <a:ext cx="839909" cy="639931"/>
          </a:xfrm>
          <a:prstGeom prst="rect">
            <a:avLst/>
          </a:prstGeom>
        </p:spPr>
      </p:pic>
      <p:pic>
        <p:nvPicPr>
          <p:cNvPr id="39" name="Picture 38">
            <a:extLst>
              <a:ext uri="{FF2B5EF4-FFF2-40B4-BE49-F238E27FC236}">
                <a16:creationId xmlns:a16="http://schemas.microsoft.com/office/drawing/2014/main" id="{A8AC4ADD-F9D1-4F3C-A0CF-41FD83CE23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29987" y="4654011"/>
            <a:ext cx="879905" cy="479948"/>
          </a:xfrm>
          <a:prstGeom prst="rect">
            <a:avLst/>
          </a:prstGeom>
        </p:spPr>
      </p:pic>
      <p:pic>
        <p:nvPicPr>
          <p:cNvPr id="41" name="Picture 40">
            <a:extLst>
              <a:ext uri="{FF2B5EF4-FFF2-40B4-BE49-F238E27FC236}">
                <a16:creationId xmlns:a16="http://schemas.microsoft.com/office/drawing/2014/main" id="{2831EBB8-AE57-4D95-999A-A24967B8EE7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96078" y="4845950"/>
            <a:ext cx="1039889" cy="279970"/>
          </a:xfrm>
          <a:prstGeom prst="rect">
            <a:avLst/>
          </a:prstGeom>
        </p:spPr>
      </p:pic>
      <p:pic>
        <p:nvPicPr>
          <p:cNvPr id="44" name="Picture 43">
            <a:extLst>
              <a:ext uri="{FF2B5EF4-FFF2-40B4-BE49-F238E27FC236}">
                <a16:creationId xmlns:a16="http://schemas.microsoft.com/office/drawing/2014/main" id="{C1BF444C-9F27-465E-8638-6D2FD7EAF7B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78385" y="4932543"/>
            <a:ext cx="1159872" cy="199978"/>
          </a:xfrm>
          <a:prstGeom prst="rect">
            <a:avLst/>
          </a:prstGeom>
        </p:spPr>
      </p:pic>
      <p:pic>
        <p:nvPicPr>
          <p:cNvPr id="46" name="Picture 45">
            <a:extLst>
              <a:ext uri="{FF2B5EF4-FFF2-40B4-BE49-F238E27FC236}">
                <a16:creationId xmlns:a16="http://schemas.microsoft.com/office/drawing/2014/main" id="{BBA4266B-5773-4E8D-A9E1-00D68EA06D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26587" y="5292341"/>
            <a:ext cx="479948" cy="759918"/>
          </a:xfrm>
          <a:prstGeom prst="rect">
            <a:avLst/>
          </a:prstGeom>
        </p:spPr>
      </p:pic>
      <p:pic>
        <p:nvPicPr>
          <p:cNvPr id="48" name="Picture 47">
            <a:extLst>
              <a:ext uri="{FF2B5EF4-FFF2-40B4-BE49-F238E27FC236}">
                <a16:creationId xmlns:a16="http://schemas.microsoft.com/office/drawing/2014/main" id="{368A6097-6B73-4B25-BC4B-52D75B1167E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75223" y="5352334"/>
            <a:ext cx="559940" cy="639931"/>
          </a:xfrm>
          <a:prstGeom prst="rect">
            <a:avLst/>
          </a:prstGeom>
        </p:spPr>
      </p:pic>
      <p:pic>
        <p:nvPicPr>
          <p:cNvPr id="50" name="Picture 49">
            <a:extLst>
              <a:ext uri="{FF2B5EF4-FFF2-40B4-BE49-F238E27FC236}">
                <a16:creationId xmlns:a16="http://schemas.microsoft.com/office/drawing/2014/main" id="{B9D23FED-CC1A-40B1-9937-B7342D89DEF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477533" y="5424448"/>
            <a:ext cx="599936" cy="559940"/>
          </a:xfrm>
          <a:prstGeom prst="rect">
            <a:avLst/>
          </a:prstGeom>
        </p:spPr>
      </p:pic>
      <p:pic>
        <p:nvPicPr>
          <p:cNvPr id="52" name="Picture 51">
            <a:extLst>
              <a:ext uri="{FF2B5EF4-FFF2-40B4-BE49-F238E27FC236}">
                <a16:creationId xmlns:a16="http://schemas.microsoft.com/office/drawing/2014/main" id="{792B5FE2-11CB-43B3-BBD3-F6C0F5ABCAF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216833" y="5444446"/>
            <a:ext cx="559940" cy="519944"/>
          </a:xfrm>
          <a:prstGeom prst="rect">
            <a:avLst/>
          </a:prstGeom>
        </p:spPr>
      </p:pic>
      <p:pic>
        <p:nvPicPr>
          <p:cNvPr id="54" name="Picture 53">
            <a:extLst>
              <a:ext uri="{FF2B5EF4-FFF2-40B4-BE49-F238E27FC236}">
                <a16:creationId xmlns:a16="http://schemas.microsoft.com/office/drawing/2014/main" id="{C3F91AA6-82C3-4CF5-BDF4-5BCFA55D264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939016" y="5469212"/>
            <a:ext cx="519944" cy="479948"/>
          </a:xfrm>
          <a:prstGeom prst="rect">
            <a:avLst/>
          </a:prstGeom>
        </p:spPr>
      </p:pic>
      <p:pic>
        <p:nvPicPr>
          <p:cNvPr id="56" name="Picture 55">
            <a:extLst>
              <a:ext uri="{FF2B5EF4-FFF2-40B4-BE49-F238E27FC236}">
                <a16:creationId xmlns:a16="http://schemas.microsoft.com/office/drawing/2014/main" id="{F1257ABD-4D5D-443A-B07F-9AEBE8A74AC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621203" y="5524437"/>
            <a:ext cx="319965" cy="359961"/>
          </a:xfrm>
          <a:prstGeom prst="rect">
            <a:avLst/>
          </a:prstGeom>
        </p:spPr>
      </p:pic>
      <p:pic>
        <p:nvPicPr>
          <p:cNvPr id="58" name="Picture 57">
            <a:extLst>
              <a:ext uri="{FF2B5EF4-FFF2-40B4-BE49-F238E27FC236}">
                <a16:creationId xmlns:a16="http://schemas.microsoft.com/office/drawing/2014/main" id="{51BA89DE-1876-449F-9770-878C1A3CE52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138325" y="5564433"/>
            <a:ext cx="159983" cy="319965"/>
          </a:xfrm>
          <a:prstGeom prst="rect">
            <a:avLst/>
          </a:prstGeom>
        </p:spPr>
      </p:pic>
      <p:pic>
        <p:nvPicPr>
          <p:cNvPr id="60" name="Picture 59">
            <a:extLst>
              <a:ext uri="{FF2B5EF4-FFF2-40B4-BE49-F238E27FC236}">
                <a16:creationId xmlns:a16="http://schemas.microsoft.com/office/drawing/2014/main" id="{5392F18B-2E78-4D47-AB23-0746C9ADD216}"/>
              </a:ext>
            </a:extLst>
          </p:cNvPr>
          <p:cNvPicPr>
            <a:picLocks noChangeAspect="1"/>
          </p:cNvPicPr>
          <p:nvPr/>
        </p:nvPicPr>
        <p:blipFill rotWithShape="1">
          <a:blip r:embed="rId27">
            <a:extLst>
              <a:ext uri="{28A0092B-C50C-407E-A947-70E740481C1C}">
                <a14:useLocalDpi xmlns:a14="http://schemas.microsoft.com/office/drawing/2010/main" val="0"/>
              </a:ext>
            </a:extLst>
          </a:blip>
          <a:srcRect l="8812"/>
          <a:stretch/>
        </p:blipFill>
        <p:spPr>
          <a:xfrm>
            <a:off x="340017" y="2242104"/>
            <a:ext cx="2299968" cy="4391357"/>
          </a:xfrm>
          <a:prstGeom prst="rect">
            <a:avLst/>
          </a:prstGeom>
        </p:spPr>
      </p:pic>
      <p:sp>
        <p:nvSpPr>
          <p:cNvPr id="3" name="TextBox 2">
            <a:extLst>
              <a:ext uri="{FF2B5EF4-FFF2-40B4-BE49-F238E27FC236}">
                <a16:creationId xmlns:a16="http://schemas.microsoft.com/office/drawing/2014/main" id="{5608CE01-CCBF-49A1-BA32-CB94BC1BA092}"/>
              </a:ext>
            </a:extLst>
          </p:cNvPr>
          <p:cNvSpPr txBox="1"/>
          <p:nvPr/>
        </p:nvSpPr>
        <p:spPr>
          <a:xfrm>
            <a:off x="9372089" y="2423620"/>
            <a:ext cx="2766143" cy="3754874"/>
          </a:xfrm>
          <a:prstGeom prst="rect">
            <a:avLst/>
          </a:prstGeom>
          <a:noFill/>
        </p:spPr>
        <p:txBody>
          <a:bodyPr wrap="square" rtlCol="0">
            <a:spAutoFit/>
          </a:bodyPr>
          <a:lstStyle/>
          <a:p>
            <a:r>
              <a:rPr lang="en-GB" sz="1400" dirty="0">
                <a:latin typeface="Consolas" panose="020B0609020204030204" pitchFamily="49" charset="0"/>
              </a:rPr>
              <a:t>I think that there needs to be some sort of visual reward for a kill. A nice animation in simple games makes every “kill” seem like a mini achievement. </a:t>
            </a:r>
            <a:r>
              <a:rPr lang="en-GB" sz="1400" dirty="0" err="1">
                <a:latin typeface="Consolas" panose="020B0609020204030204" pitchFamily="49" charset="0"/>
              </a:rPr>
              <a:t>Miyhar</a:t>
            </a:r>
            <a:r>
              <a:rPr lang="en-GB" sz="1400" dirty="0">
                <a:latin typeface="Consolas" panose="020B0609020204030204" pitchFamily="49" charset="0"/>
              </a:rPr>
              <a:t> is working on the bad guys generally. So I’m leaving that to him, but I did want to have a go at animating a death. And if it’s liked maybe it could be incorporated into his designs. So this is a quick work up of a </a:t>
            </a:r>
            <a:r>
              <a:rPr lang="en-GB" sz="1400" dirty="0" err="1">
                <a:latin typeface="Consolas" panose="020B0609020204030204" pitchFamily="49" charset="0"/>
              </a:rPr>
              <a:t>gerneric</a:t>
            </a:r>
            <a:r>
              <a:rPr lang="en-GB" sz="1400" dirty="0">
                <a:latin typeface="Consolas" panose="020B0609020204030204" pitchFamily="49" charset="0"/>
              </a:rPr>
              <a:t> bad guy. Getting blown away.</a:t>
            </a:r>
          </a:p>
        </p:txBody>
      </p:sp>
      <p:sp>
        <p:nvSpPr>
          <p:cNvPr id="6" name="TextBox 5">
            <a:extLst>
              <a:ext uri="{FF2B5EF4-FFF2-40B4-BE49-F238E27FC236}">
                <a16:creationId xmlns:a16="http://schemas.microsoft.com/office/drawing/2014/main" id="{71209DAD-693E-4A37-9EB5-831AA38AD25B}"/>
              </a:ext>
            </a:extLst>
          </p:cNvPr>
          <p:cNvSpPr txBox="1"/>
          <p:nvPr/>
        </p:nvSpPr>
        <p:spPr>
          <a:xfrm>
            <a:off x="-87346" y="332519"/>
            <a:ext cx="6337883" cy="1569660"/>
          </a:xfrm>
          <a:prstGeom prst="rect">
            <a:avLst/>
          </a:prstGeom>
          <a:noFill/>
        </p:spPr>
        <p:txBody>
          <a:bodyPr wrap="square" rtlCol="0">
            <a:spAutoFit/>
          </a:bodyPr>
          <a:lstStyle/>
          <a:p>
            <a:r>
              <a:rPr lang="en-GB" sz="9600" dirty="0">
                <a:latin typeface="Press Start 2P" panose="02000503000000000000" pitchFamily="1" charset="0"/>
              </a:rPr>
              <a:t>Death</a:t>
            </a:r>
          </a:p>
        </p:txBody>
      </p:sp>
      <p:sp>
        <p:nvSpPr>
          <p:cNvPr id="8" name="TextBox 7">
            <a:extLst>
              <a:ext uri="{FF2B5EF4-FFF2-40B4-BE49-F238E27FC236}">
                <a16:creationId xmlns:a16="http://schemas.microsoft.com/office/drawing/2014/main" id="{57DFE764-3109-49F2-AB33-75D4C56F23E5}"/>
              </a:ext>
            </a:extLst>
          </p:cNvPr>
          <p:cNvSpPr txBox="1"/>
          <p:nvPr/>
        </p:nvSpPr>
        <p:spPr>
          <a:xfrm>
            <a:off x="53110" y="898802"/>
            <a:ext cx="3985305" cy="923330"/>
          </a:xfrm>
          <a:prstGeom prst="rect">
            <a:avLst/>
          </a:prstGeom>
          <a:noFill/>
        </p:spPr>
        <p:txBody>
          <a:bodyPr wrap="square" rtlCol="0">
            <a:spAutoFit/>
          </a:bodyPr>
          <a:lstStyle/>
          <a:p>
            <a:r>
              <a:rPr lang="en-GB" sz="5400" dirty="0">
                <a:solidFill>
                  <a:schemeClr val="tx1">
                    <a:lumMod val="65000"/>
                    <a:lumOff val="35000"/>
                  </a:schemeClr>
                </a:solidFill>
                <a:latin typeface="Press Start 2P" panose="02000503000000000000" pitchFamily="1" charset="0"/>
              </a:rPr>
              <a:t>of a</a:t>
            </a:r>
          </a:p>
        </p:txBody>
      </p:sp>
      <p:sp>
        <p:nvSpPr>
          <p:cNvPr id="11" name="TextBox 10">
            <a:extLst>
              <a:ext uri="{FF2B5EF4-FFF2-40B4-BE49-F238E27FC236}">
                <a16:creationId xmlns:a16="http://schemas.microsoft.com/office/drawing/2014/main" id="{B482479A-5D4D-4CC2-A0D1-8075BE6BC6F8}"/>
              </a:ext>
            </a:extLst>
          </p:cNvPr>
          <p:cNvSpPr txBox="1"/>
          <p:nvPr/>
        </p:nvSpPr>
        <p:spPr>
          <a:xfrm>
            <a:off x="2500019" y="547846"/>
            <a:ext cx="4292287" cy="1323439"/>
          </a:xfrm>
          <a:prstGeom prst="rect">
            <a:avLst/>
          </a:prstGeom>
          <a:noFill/>
        </p:spPr>
        <p:txBody>
          <a:bodyPr wrap="square" rtlCol="0">
            <a:spAutoFit/>
          </a:bodyPr>
          <a:lstStyle/>
          <a:p>
            <a:r>
              <a:rPr lang="en-GB" sz="8000" dirty="0">
                <a:solidFill>
                  <a:schemeClr val="bg1"/>
                </a:solidFill>
                <a:latin typeface="Press Start 2P" panose="02000503000000000000" pitchFamily="1" charset="0"/>
              </a:rPr>
              <a:t>Nazi</a:t>
            </a:r>
          </a:p>
        </p:txBody>
      </p:sp>
    </p:spTree>
    <p:extLst>
      <p:ext uri="{BB962C8B-B14F-4D97-AF65-F5344CB8AC3E}">
        <p14:creationId xmlns:p14="http://schemas.microsoft.com/office/powerpoint/2010/main" val="3500846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3580A11-5194-4DEA-84DA-EF690B286035}"/>
              </a:ext>
            </a:extLst>
          </p:cNvPr>
          <p:cNvSpPr txBox="1"/>
          <p:nvPr/>
        </p:nvSpPr>
        <p:spPr>
          <a:xfrm>
            <a:off x="988617" y="4874799"/>
            <a:ext cx="2089583" cy="369332"/>
          </a:xfrm>
          <a:prstGeom prst="rect">
            <a:avLst/>
          </a:prstGeom>
          <a:solidFill>
            <a:schemeClr val="tx1">
              <a:lumMod val="75000"/>
              <a:lumOff val="25000"/>
            </a:schemeClr>
          </a:solidFill>
        </p:spPr>
        <p:txBody>
          <a:bodyPr wrap="square" rtlCol="0">
            <a:spAutoFit/>
          </a:bodyPr>
          <a:lstStyle/>
          <a:p>
            <a:endParaRPr lang="en-GB" dirty="0">
              <a:solidFill>
                <a:schemeClr val="bg1">
                  <a:lumMod val="65000"/>
                </a:schemeClr>
              </a:solidFill>
              <a:latin typeface="Consolas" panose="020B0609020204030204" pitchFamily="49" charset="0"/>
            </a:endParaRPr>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6560192" y="2592362"/>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561984" y="316059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561984" y="375939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570842" y="432926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561984" y="4897496"/>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8605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3"/>
            <a:ext cx="12191999"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679508" y="0"/>
            <a:ext cx="11512491" cy="6157519"/>
          </a:xfrm>
          <a:prstGeom prst="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AEB3376D-C42B-4F5D-BCEF-930647AA8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39" y="92026"/>
            <a:ext cx="3379365" cy="2472569"/>
          </a:xfrm>
          <a:prstGeom prst="rect">
            <a:avLst/>
          </a:prstGeom>
        </p:spPr>
      </p:pic>
      <p:pic>
        <p:nvPicPr>
          <p:cNvPr id="3" name="Picture 2">
            <a:extLst>
              <a:ext uri="{FF2B5EF4-FFF2-40B4-BE49-F238E27FC236}">
                <a16:creationId xmlns:a16="http://schemas.microsoft.com/office/drawing/2014/main" id="{95884A7D-8500-4530-A974-4711676408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728" y="-1"/>
            <a:ext cx="5357769" cy="2088860"/>
          </a:xfrm>
          <a:prstGeom prst="rect">
            <a:avLst/>
          </a:prstGeom>
        </p:spPr>
      </p:pic>
      <p:pic>
        <p:nvPicPr>
          <p:cNvPr id="18" name="Picture 17">
            <a:extLst>
              <a:ext uri="{FF2B5EF4-FFF2-40B4-BE49-F238E27FC236}">
                <a16:creationId xmlns:a16="http://schemas.microsoft.com/office/drawing/2014/main" id="{C11B5670-5C24-4DB0-83EA-502E725BB170}"/>
              </a:ext>
            </a:extLst>
          </p:cNvPr>
          <p:cNvPicPr>
            <a:picLocks noChangeAspect="1"/>
          </p:cNvPicPr>
          <p:nvPr/>
        </p:nvPicPr>
        <p:blipFill rotWithShape="1">
          <a:blip r:embed="rId6">
            <a:extLst>
              <a:ext uri="{28A0092B-C50C-407E-A947-70E740481C1C}">
                <a14:useLocalDpi xmlns:a14="http://schemas.microsoft.com/office/drawing/2010/main" val="0"/>
              </a:ext>
            </a:extLst>
          </a:blip>
          <a:srcRect l="18023"/>
          <a:stretch/>
        </p:blipFill>
        <p:spPr>
          <a:xfrm>
            <a:off x="6200890" y="4302148"/>
            <a:ext cx="3701145" cy="1169536"/>
          </a:xfrm>
          <a:prstGeom prst="rect">
            <a:avLst/>
          </a:prstGeom>
        </p:spPr>
      </p:pic>
      <p:pic>
        <p:nvPicPr>
          <p:cNvPr id="20" name="Picture 19">
            <a:extLst>
              <a:ext uri="{FF2B5EF4-FFF2-40B4-BE49-F238E27FC236}">
                <a16:creationId xmlns:a16="http://schemas.microsoft.com/office/drawing/2014/main" id="{DB953D00-C97B-4B74-90FA-93375554B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4404" y="3569226"/>
            <a:ext cx="1868735" cy="2558669"/>
          </a:xfrm>
          <a:prstGeom prst="rect">
            <a:avLst/>
          </a:prstGeom>
        </p:spPr>
      </p:pic>
      <p:pic>
        <p:nvPicPr>
          <p:cNvPr id="24" name="Picture 23">
            <a:extLst>
              <a:ext uri="{FF2B5EF4-FFF2-40B4-BE49-F238E27FC236}">
                <a16:creationId xmlns:a16="http://schemas.microsoft.com/office/drawing/2014/main" id="{B0C90707-F4A2-421B-BF77-6A203648CF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9965" y="4302148"/>
            <a:ext cx="2857500" cy="1600200"/>
          </a:xfrm>
          <a:prstGeom prst="rect">
            <a:avLst/>
          </a:prstGeom>
        </p:spPr>
      </p:pic>
      <p:pic>
        <p:nvPicPr>
          <p:cNvPr id="26" name="Picture 25">
            <a:extLst>
              <a:ext uri="{FF2B5EF4-FFF2-40B4-BE49-F238E27FC236}">
                <a16:creationId xmlns:a16="http://schemas.microsoft.com/office/drawing/2014/main" id="{A6121DE5-819A-40C7-BFE2-139DB8B7CCA4}"/>
              </a:ext>
            </a:extLst>
          </p:cNvPr>
          <p:cNvPicPr>
            <a:picLocks noChangeAspect="1"/>
          </p:cNvPicPr>
          <p:nvPr/>
        </p:nvPicPr>
        <p:blipFill rotWithShape="1">
          <a:blip r:embed="rId9">
            <a:extLst>
              <a:ext uri="{28A0092B-C50C-407E-A947-70E740481C1C}">
                <a14:useLocalDpi xmlns:a14="http://schemas.microsoft.com/office/drawing/2010/main" val="0"/>
              </a:ext>
            </a:extLst>
          </a:blip>
          <a:srcRect l="27936" t="29309" r="25352" b="30473"/>
          <a:stretch/>
        </p:blipFill>
        <p:spPr>
          <a:xfrm flipH="1">
            <a:off x="6415009" y="2202814"/>
            <a:ext cx="1868734" cy="1455692"/>
          </a:xfrm>
          <a:prstGeom prst="rect">
            <a:avLst/>
          </a:prstGeom>
        </p:spPr>
      </p:pic>
      <p:pic>
        <p:nvPicPr>
          <p:cNvPr id="30" name="Picture 29">
            <a:extLst>
              <a:ext uri="{FF2B5EF4-FFF2-40B4-BE49-F238E27FC236}">
                <a16:creationId xmlns:a16="http://schemas.microsoft.com/office/drawing/2014/main" id="{4657B19C-FAE7-419E-A378-4DFA97D1C2A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984440" y="4475036"/>
            <a:ext cx="1274585" cy="1455692"/>
          </a:xfrm>
          <a:prstGeom prst="rect">
            <a:avLst/>
          </a:prstGeom>
        </p:spPr>
      </p:pic>
      <p:pic>
        <p:nvPicPr>
          <p:cNvPr id="32" name="Picture 31">
            <a:extLst>
              <a:ext uri="{FF2B5EF4-FFF2-40B4-BE49-F238E27FC236}">
                <a16:creationId xmlns:a16="http://schemas.microsoft.com/office/drawing/2014/main" id="{761FB02D-E97C-46A3-95DC-89D13EFFB3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8600" y="3079327"/>
            <a:ext cx="1599465" cy="3134952"/>
          </a:xfrm>
          <a:prstGeom prst="rect">
            <a:avLst/>
          </a:prstGeom>
        </p:spPr>
      </p:pic>
      <p:pic>
        <p:nvPicPr>
          <p:cNvPr id="6" name="Picture 5">
            <a:extLst>
              <a:ext uri="{FF2B5EF4-FFF2-40B4-BE49-F238E27FC236}">
                <a16:creationId xmlns:a16="http://schemas.microsoft.com/office/drawing/2014/main" id="{181D5C03-B8AE-4AF8-A3DA-0285219641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04639" y="2846606"/>
            <a:ext cx="5882387" cy="1357088"/>
          </a:xfrm>
          <a:prstGeom prst="rect">
            <a:avLst/>
          </a:prstGeom>
        </p:spPr>
      </p:pic>
      <p:pic>
        <p:nvPicPr>
          <p:cNvPr id="34" name="Picture 33">
            <a:extLst>
              <a:ext uri="{FF2B5EF4-FFF2-40B4-BE49-F238E27FC236}">
                <a16:creationId xmlns:a16="http://schemas.microsoft.com/office/drawing/2014/main" id="{3564FF3C-0202-4CDA-B4E3-45D9981F508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098885" y="3148967"/>
            <a:ext cx="1387828" cy="1345487"/>
          </a:xfrm>
          <a:prstGeom prst="rect">
            <a:avLst/>
          </a:prstGeom>
        </p:spPr>
      </p:pic>
      <p:sp>
        <p:nvSpPr>
          <p:cNvPr id="36" name="TextBox 35">
            <a:extLst>
              <a:ext uri="{FF2B5EF4-FFF2-40B4-BE49-F238E27FC236}">
                <a16:creationId xmlns:a16="http://schemas.microsoft.com/office/drawing/2014/main" id="{BC259843-60B6-4FF8-95ED-7DA1ACE99EF1}"/>
              </a:ext>
            </a:extLst>
          </p:cNvPr>
          <p:cNvSpPr txBox="1"/>
          <p:nvPr/>
        </p:nvSpPr>
        <p:spPr>
          <a:xfrm>
            <a:off x="6090407" y="5205251"/>
            <a:ext cx="1347480" cy="369332"/>
          </a:xfrm>
          <a:prstGeom prst="rect">
            <a:avLst/>
          </a:prstGeom>
          <a:noFill/>
        </p:spPr>
        <p:txBody>
          <a:bodyPr wrap="square" rtlCol="0">
            <a:spAutoFit/>
          </a:bodyPr>
          <a:lstStyle/>
          <a:p>
            <a:r>
              <a:rPr lang="en-GB" dirty="0">
                <a:solidFill>
                  <a:schemeClr val="bg1"/>
                </a:solidFill>
              </a:rPr>
              <a:t>Katana Zero</a:t>
            </a:r>
          </a:p>
        </p:txBody>
      </p:sp>
      <p:sp>
        <p:nvSpPr>
          <p:cNvPr id="37" name="TextBox 36">
            <a:extLst>
              <a:ext uri="{FF2B5EF4-FFF2-40B4-BE49-F238E27FC236}">
                <a16:creationId xmlns:a16="http://schemas.microsoft.com/office/drawing/2014/main" id="{297C5AD7-406E-49FF-A7BC-00C13DBC6CC2}"/>
              </a:ext>
            </a:extLst>
          </p:cNvPr>
          <p:cNvSpPr txBox="1"/>
          <p:nvPr/>
        </p:nvSpPr>
        <p:spPr>
          <a:xfrm>
            <a:off x="2191287" y="4186916"/>
            <a:ext cx="1868733" cy="369332"/>
          </a:xfrm>
          <a:prstGeom prst="rect">
            <a:avLst/>
          </a:prstGeom>
          <a:noFill/>
        </p:spPr>
        <p:txBody>
          <a:bodyPr wrap="square" rtlCol="0">
            <a:spAutoFit/>
          </a:bodyPr>
          <a:lstStyle/>
          <a:p>
            <a:r>
              <a:rPr lang="en-GB" dirty="0">
                <a:solidFill>
                  <a:schemeClr val="bg1"/>
                </a:solidFill>
              </a:rPr>
              <a:t>Hyperlight</a:t>
            </a:r>
            <a:r>
              <a:rPr lang="en-GB" dirty="0"/>
              <a:t> </a:t>
            </a:r>
            <a:r>
              <a:rPr lang="en-GB" dirty="0">
                <a:solidFill>
                  <a:schemeClr val="bg1"/>
                </a:solidFill>
              </a:rPr>
              <a:t>Drifter</a:t>
            </a:r>
          </a:p>
        </p:txBody>
      </p:sp>
    </p:spTree>
    <p:extLst>
      <p:ext uri="{BB962C8B-B14F-4D97-AF65-F5344CB8AC3E}">
        <p14:creationId xmlns:p14="http://schemas.microsoft.com/office/powerpoint/2010/main" val="2763957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3580A11-5194-4DEA-84DA-EF690B286035}"/>
              </a:ext>
            </a:extLst>
          </p:cNvPr>
          <p:cNvSpPr txBox="1"/>
          <p:nvPr/>
        </p:nvSpPr>
        <p:spPr>
          <a:xfrm>
            <a:off x="988617" y="4874799"/>
            <a:ext cx="2089583" cy="369332"/>
          </a:xfrm>
          <a:prstGeom prst="rect">
            <a:avLst/>
          </a:prstGeom>
          <a:solidFill>
            <a:schemeClr val="tx1">
              <a:lumMod val="75000"/>
              <a:lumOff val="25000"/>
            </a:schemeClr>
          </a:solidFill>
        </p:spPr>
        <p:txBody>
          <a:bodyPr wrap="square" rtlCol="0">
            <a:spAutoFit/>
          </a:bodyPr>
          <a:lstStyle/>
          <a:p>
            <a:endParaRPr lang="en-GB" dirty="0">
              <a:solidFill>
                <a:schemeClr val="bg1">
                  <a:lumMod val="65000"/>
                </a:schemeClr>
              </a:solidFill>
              <a:latin typeface="Consolas" panose="020B0609020204030204" pitchFamily="49" charset="0"/>
            </a:endParaRPr>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6560192" y="2592362"/>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561984" y="316059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561984" y="375939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570842" y="432926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561984" y="4897496"/>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972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06111"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10652" y="1834575"/>
            <a:ext cx="6581493" cy="262632"/>
          </a:xfrm>
          <a:prstGeom prst="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3580A11-5194-4DEA-84DA-EF690B286035}"/>
              </a:ext>
            </a:extLst>
          </p:cNvPr>
          <p:cNvSpPr txBox="1"/>
          <p:nvPr/>
        </p:nvSpPr>
        <p:spPr>
          <a:xfrm>
            <a:off x="988617" y="4874799"/>
            <a:ext cx="2089583" cy="369332"/>
          </a:xfrm>
          <a:prstGeom prst="rect">
            <a:avLst/>
          </a:prstGeom>
          <a:solidFill>
            <a:schemeClr val="tx1">
              <a:lumMod val="75000"/>
              <a:lumOff val="25000"/>
            </a:schemeClr>
          </a:solidFill>
        </p:spPr>
        <p:txBody>
          <a:bodyPr wrap="square" rtlCol="0">
            <a:spAutoFit/>
          </a:bodyPr>
          <a:lstStyle/>
          <a:p>
            <a:endParaRPr lang="en-GB" dirty="0">
              <a:solidFill>
                <a:schemeClr val="bg1">
                  <a:lumMod val="65000"/>
                </a:schemeClr>
              </a:solidFill>
              <a:latin typeface="Consolas" panose="020B0609020204030204" pitchFamily="49" charset="0"/>
            </a:endParaRPr>
          </a:p>
        </p:txBody>
      </p:sp>
      <p:sp>
        <p:nvSpPr>
          <p:cNvPr id="12" name="Rectangle: Single Corner Snipped 11">
            <a:extLst>
              <a:ext uri="{FF2B5EF4-FFF2-40B4-BE49-F238E27FC236}">
                <a16:creationId xmlns:a16="http://schemas.microsoft.com/office/drawing/2014/main" id="{BBAA566B-1D63-4DD7-A9B6-7FDCCA2B81FB}"/>
              </a:ext>
            </a:extLst>
          </p:cNvPr>
          <p:cNvSpPr/>
          <p:nvPr/>
        </p:nvSpPr>
        <p:spPr>
          <a:xfrm>
            <a:off x="6560192" y="2592362"/>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Single Corner Snipped 19">
            <a:extLst>
              <a:ext uri="{FF2B5EF4-FFF2-40B4-BE49-F238E27FC236}">
                <a16:creationId xmlns:a16="http://schemas.microsoft.com/office/drawing/2014/main" id="{6622423D-6184-4114-B14D-94D9129BFEC7}"/>
              </a:ext>
            </a:extLst>
          </p:cNvPr>
          <p:cNvSpPr/>
          <p:nvPr/>
        </p:nvSpPr>
        <p:spPr>
          <a:xfrm>
            <a:off x="6561984" y="3160591"/>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Single Corner Snipped 20">
            <a:extLst>
              <a:ext uri="{FF2B5EF4-FFF2-40B4-BE49-F238E27FC236}">
                <a16:creationId xmlns:a16="http://schemas.microsoft.com/office/drawing/2014/main" id="{BFB9C7B2-5618-49F4-AD87-60D1EBDEAD75}"/>
              </a:ext>
            </a:extLst>
          </p:cNvPr>
          <p:cNvSpPr/>
          <p:nvPr/>
        </p:nvSpPr>
        <p:spPr>
          <a:xfrm>
            <a:off x="6561984" y="375939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Single Corner Snipped 21">
            <a:extLst>
              <a:ext uri="{FF2B5EF4-FFF2-40B4-BE49-F238E27FC236}">
                <a16:creationId xmlns:a16="http://schemas.microsoft.com/office/drawing/2014/main" id="{D6B453EC-DEC3-481A-95F6-595D6A304346}"/>
              </a:ext>
            </a:extLst>
          </p:cNvPr>
          <p:cNvSpPr/>
          <p:nvPr/>
        </p:nvSpPr>
        <p:spPr>
          <a:xfrm>
            <a:off x="6570842" y="4329267"/>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Single Corner Snipped 22">
            <a:extLst>
              <a:ext uri="{FF2B5EF4-FFF2-40B4-BE49-F238E27FC236}">
                <a16:creationId xmlns:a16="http://schemas.microsoft.com/office/drawing/2014/main" id="{23B04682-CFC2-43F4-B823-1B5D8DC8A7DB}"/>
              </a:ext>
            </a:extLst>
          </p:cNvPr>
          <p:cNvSpPr/>
          <p:nvPr/>
        </p:nvSpPr>
        <p:spPr>
          <a:xfrm>
            <a:off x="6561984" y="4897496"/>
            <a:ext cx="3182908" cy="404978"/>
          </a:xfrm>
          <a:prstGeom prst="snip1Rect">
            <a:avLst>
              <a:gd name="adj" fmla="val 37403"/>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2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3"/>
            <a:ext cx="12191999"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679508" y="0"/>
            <a:ext cx="11512491" cy="6157519"/>
          </a:xfrm>
          <a:prstGeom prst="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26DC20F5-7C37-4C2D-8E13-83C3707C1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8415" y="89962"/>
            <a:ext cx="4576957" cy="2139230"/>
          </a:xfrm>
          <a:prstGeom prst="rect">
            <a:avLst/>
          </a:prstGeom>
        </p:spPr>
      </p:pic>
      <p:pic>
        <p:nvPicPr>
          <p:cNvPr id="4" name="Picture 3">
            <a:extLst>
              <a:ext uri="{FF2B5EF4-FFF2-40B4-BE49-F238E27FC236}">
                <a16:creationId xmlns:a16="http://schemas.microsoft.com/office/drawing/2014/main" id="{C1206030-69C1-48F6-AF73-9F0C9AE32E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419242">
            <a:off x="-7319" y="-50819"/>
            <a:ext cx="4498153" cy="1251586"/>
          </a:xfrm>
          <a:prstGeom prst="rect">
            <a:avLst/>
          </a:prstGeom>
        </p:spPr>
      </p:pic>
      <p:pic>
        <p:nvPicPr>
          <p:cNvPr id="23" name="Picture 22">
            <a:extLst>
              <a:ext uri="{FF2B5EF4-FFF2-40B4-BE49-F238E27FC236}">
                <a16:creationId xmlns:a16="http://schemas.microsoft.com/office/drawing/2014/main" id="{B0121B44-4507-41F5-8B0A-DB072D6C139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847635" y="2342541"/>
            <a:ext cx="3304727" cy="22031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7A08211F-AE91-4DA5-BB91-CD25801495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055" y="3550539"/>
            <a:ext cx="3761599" cy="21158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8C930D99-7C21-424F-A5DE-4AE00A90DB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78253" y="4772390"/>
            <a:ext cx="28575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80CB5484-99A2-4FEA-8E57-E9864EA5F1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3060" y="4257090"/>
            <a:ext cx="4095746" cy="1629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5898CB11-E238-4C1A-BA6A-F02B826092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93596" y="170294"/>
            <a:ext cx="6463492" cy="4431746"/>
          </a:xfrm>
          <a:prstGeom prst="rect">
            <a:avLst/>
          </a:prstGeom>
        </p:spPr>
      </p:pic>
      <p:pic>
        <p:nvPicPr>
          <p:cNvPr id="27" name="Picture 26">
            <a:extLst>
              <a:ext uri="{FF2B5EF4-FFF2-40B4-BE49-F238E27FC236}">
                <a16:creationId xmlns:a16="http://schemas.microsoft.com/office/drawing/2014/main" id="{CA2C55F7-BFBD-46BE-AE43-334F52023A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395" y="2586361"/>
            <a:ext cx="1518041" cy="944773"/>
          </a:xfrm>
          <a:prstGeom prst="rect">
            <a:avLst/>
          </a:prstGeom>
        </p:spPr>
      </p:pic>
      <p:pic>
        <p:nvPicPr>
          <p:cNvPr id="29" name="Picture 28">
            <a:extLst>
              <a:ext uri="{FF2B5EF4-FFF2-40B4-BE49-F238E27FC236}">
                <a16:creationId xmlns:a16="http://schemas.microsoft.com/office/drawing/2014/main" id="{8EBB50FA-99F3-413A-9F93-FA8DFF0D98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0076" y="5129455"/>
            <a:ext cx="1838541" cy="1076451"/>
          </a:xfrm>
          <a:prstGeom prst="rect">
            <a:avLst/>
          </a:prstGeom>
        </p:spPr>
      </p:pic>
      <p:pic>
        <p:nvPicPr>
          <p:cNvPr id="31" name="Picture 30">
            <a:extLst>
              <a:ext uri="{FF2B5EF4-FFF2-40B4-BE49-F238E27FC236}">
                <a16:creationId xmlns:a16="http://schemas.microsoft.com/office/drawing/2014/main" id="{53B1AFAD-AAD9-4FBC-8289-73BF29721C7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96937" y="5259692"/>
            <a:ext cx="851552" cy="942790"/>
          </a:xfrm>
          <a:prstGeom prst="rect">
            <a:avLst/>
          </a:prstGeom>
        </p:spPr>
      </p:pic>
    </p:spTree>
    <p:extLst>
      <p:ext uri="{BB962C8B-B14F-4D97-AF65-F5344CB8AC3E}">
        <p14:creationId xmlns:p14="http://schemas.microsoft.com/office/powerpoint/2010/main" val="282504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3"/>
            <a:ext cx="12191999"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679508" y="0"/>
            <a:ext cx="11512491" cy="6157519"/>
          </a:xfrm>
          <a:prstGeom prst="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D709BF83-358D-48C0-A1F5-3BB265A7CD18}"/>
              </a:ext>
            </a:extLst>
          </p:cNvPr>
          <p:cNvSpPr/>
          <p:nvPr/>
        </p:nvSpPr>
        <p:spPr>
          <a:xfrm>
            <a:off x="-33556" y="335560"/>
            <a:ext cx="4341577" cy="83889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1DA502F-A73E-4276-B63E-0CA6AB633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329" y="1202929"/>
            <a:ext cx="3992458" cy="983639"/>
          </a:xfrm>
          <a:prstGeom prst="rect">
            <a:avLst/>
          </a:prstGeom>
        </p:spPr>
      </p:pic>
      <p:sp>
        <p:nvSpPr>
          <p:cNvPr id="10" name="Rectangle 9">
            <a:extLst>
              <a:ext uri="{FF2B5EF4-FFF2-40B4-BE49-F238E27FC236}">
                <a16:creationId xmlns:a16="http://schemas.microsoft.com/office/drawing/2014/main" id="{64F9537D-C231-4DB8-A5A3-EF536280CE93}"/>
              </a:ext>
            </a:extLst>
          </p:cNvPr>
          <p:cNvSpPr/>
          <p:nvPr/>
        </p:nvSpPr>
        <p:spPr>
          <a:xfrm>
            <a:off x="5211141" y="4729583"/>
            <a:ext cx="5048288" cy="1105421"/>
          </a:xfrm>
          <a:prstGeom prst="rect">
            <a:avLst/>
          </a:prstGeom>
          <a:solidFill>
            <a:schemeClr val="bg1">
              <a:lumMod val="8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4FDD993B-681B-49C7-96B0-2E62C546F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3906" y="4670403"/>
            <a:ext cx="4976465" cy="1253755"/>
          </a:xfrm>
          <a:prstGeom prst="rect">
            <a:avLst/>
          </a:prstGeom>
          <a:ln>
            <a:noFill/>
          </a:ln>
        </p:spPr>
      </p:pic>
      <p:pic>
        <p:nvPicPr>
          <p:cNvPr id="12" name="Picture 11">
            <a:extLst>
              <a:ext uri="{FF2B5EF4-FFF2-40B4-BE49-F238E27FC236}">
                <a16:creationId xmlns:a16="http://schemas.microsoft.com/office/drawing/2014/main" id="{A9716E51-7BC7-485D-9311-B700643E79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13" y="335560"/>
            <a:ext cx="4652961" cy="1140902"/>
          </a:xfrm>
          <a:prstGeom prst="rect">
            <a:avLst/>
          </a:prstGeom>
        </p:spPr>
      </p:pic>
      <p:sp>
        <p:nvSpPr>
          <p:cNvPr id="28" name="Rectangle 27">
            <a:extLst>
              <a:ext uri="{FF2B5EF4-FFF2-40B4-BE49-F238E27FC236}">
                <a16:creationId xmlns:a16="http://schemas.microsoft.com/office/drawing/2014/main" id="{3915C32D-D9AF-45DD-BE60-619CF87DA8BF}"/>
              </a:ext>
            </a:extLst>
          </p:cNvPr>
          <p:cNvSpPr/>
          <p:nvPr/>
        </p:nvSpPr>
        <p:spPr>
          <a:xfrm>
            <a:off x="625248" y="4394665"/>
            <a:ext cx="2676088"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B36F5147-4819-47CE-81A9-F00ABB3E936E}"/>
              </a:ext>
            </a:extLst>
          </p:cNvPr>
          <p:cNvSpPr/>
          <p:nvPr/>
        </p:nvSpPr>
        <p:spPr>
          <a:xfrm>
            <a:off x="1888238" y="3859961"/>
            <a:ext cx="3453449"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6CE94A0D-E1F1-4CAF-BA76-3781D72495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4226" y="2640623"/>
            <a:ext cx="1992652" cy="1245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5404E083-1BF2-4001-9FC6-7C8AF477781C}"/>
              </a:ext>
            </a:extLst>
          </p:cNvPr>
          <p:cNvPicPr>
            <a:picLocks noChangeAspect="1"/>
          </p:cNvPicPr>
          <p:nvPr/>
        </p:nvPicPr>
        <p:blipFill rotWithShape="1">
          <a:blip r:embed="rId8">
            <a:extLst>
              <a:ext uri="{28A0092B-C50C-407E-A947-70E740481C1C}">
                <a14:useLocalDpi xmlns:a14="http://schemas.microsoft.com/office/drawing/2010/main" val="0"/>
              </a:ext>
            </a:extLst>
          </a:blip>
          <a:srcRect l="49154" t="55925"/>
          <a:stretch/>
        </p:blipFill>
        <p:spPr>
          <a:xfrm rot="187362">
            <a:off x="3748750" y="3569937"/>
            <a:ext cx="1639742" cy="427609"/>
          </a:xfrm>
          <a:prstGeom prst="rect">
            <a:avLst/>
          </a:prstGeom>
        </p:spPr>
      </p:pic>
      <p:sp>
        <p:nvSpPr>
          <p:cNvPr id="29" name="Rectangle 28">
            <a:extLst>
              <a:ext uri="{FF2B5EF4-FFF2-40B4-BE49-F238E27FC236}">
                <a16:creationId xmlns:a16="http://schemas.microsoft.com/office/drawing/2014/main" id="{4A82899A-A219-4E1E-ADEA-70EC23292123}"/>
              </a:ext>
            </a:extLst>
          </p:cNvPr>
          <p:cNvSpPr/>
          <p:nvPr/>
        </p:nvSpPr>
        <p:spPr>
          <a:xfrm>
            <a:off x="1574611" y="5737435"/>
            <a:ext cx="3453449"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771DF979-04E9-4093-9A9D-3348ABC1D1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1559" y="4544905"/>
            <a:ext cx="1646149" cy="1221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E3E831A4-B341-49F8-8A78-E1168A6D24BD}"/>
              </a:ext>
            </a:extLst>
          </p:cNvPr>
          <p:cNvPicPr>
            <a:picLocks noChangeAspect="1"/>
          </p:cNvPicPr>
          <p:nvPr/>
        </p:nvPicPr>
        <p:blipFill rotWithShape="1">
          <a:blip r:embed="rId10">
            <a:extLst>
              <a:ext uri="{28A0092B-C50C-407E-A947-70E740481C1C}">
                <a14:useLocalDpi xmlns:a14="http://schemas.microsoft.com/office/drawing/2010/main" val="0"/>
              </a:ext>
            </a:extLst>
          </a:blip>
          <a:srcRect r="28744" b="40119"/>
          <a:stretch/>
        </p:blipFill>
        <p:spPr>
          <a:xfrm rot="155502">
            <a:off x="354232" y="4018637"/>
            <a:ext cx="2375184" cy="548498"/>
          </a:xfrm>
          <a:prstGeom prst="rect">
            <a:avLst/>
          </a:prstGeom>
          <a:effectLst/>
        </p:spPr>
      </p:pic>
      <p:pic>
        <p:nvPicPr>
          <p:cNvPr id="27" name="Picture 26">
            <a:extLst>
              <a:ext uri="{FF2B5EF4-FFF2-40B4-BE49-F238E27FC236}">
                <a16:creationId xmlns:a16="http://schemas.microsoft.com/office/drawing/2014/main" id="{BF857FEA-DE7A-4114-B38E-CD838744A6E8}"/>
              </a:ext>
            </a:extLst>
          </p:cNvPr>
          <p:cNvPicPr>
            <a:picLocks noChangeAspect="1"/>
          </p:cNvPicPr>
          <p:nvPr/>
        </p:nvPicPr>
        <p:blipFill rotWithShape="1">
          <a:blip r:embed="rId10">
            <a:extLst>
              <a:ext uri="{28A0092B-C50C-407E-A947-70E740481C1C}">
                <a14:useLocalDpi xmlns:a14="http://schemas.microsoft.com/office/drawing/2010/main" val="0"/>
              </a:ext>
            </a:extLst>
          </a:blip>
          <a:srcRect l="46941" t="49936" b="685"/>
          <a:stretch/>
        </p:blipFill>
        <p:spPr>
          <a:xfrm rot="155502">
            <a:off x="3290585" y="5476641"/>
            <a:ext cx="1768621" cy="452297"/>
          </a:xfrm>
          <a:prstGeom prst="rect">
            <a:avLst/>
          </a:prstGeom>
          <a:effectLst/>
        </p:spPr>
      </p:pic>
      <p:sp>
        <p:nvSpPr>
          <p:cNvPr id="31" name="Rectangle 30">
            <a:extLst>
              <a:ext uri="{FF2B5EF4-FFF2-40B4-BE49-F238E27FC236}">
                <a16:creationId xmlns:a16="http://schemas.microsoft.com/office/drawing/2014/main" id="{85AA36CC-852C-424C-B734-35BDD71A4E4F}"/>
              </a:ext>
            </a:extLst>
          </p:cNvPr>
          <p:cNvSpPr/>
          <p:nvPr/>
        </p:nvSpPr>
        <p:spPr>
          <a:xfrm>
            <a:off x="410507" y="2464967"/>
            <a:ext cx="3453449"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 name="Picture 29">
            <a:extLst>
              <a:ext uri="{FF2B5EF4-FFF2-40B4-BE49-F238E27FC236}">
                <a16:creationId xmlns:a16="http://schemas.microsoft.com/office/drawing/2014/main" id="{6B32CE46-7544-4298-BEE4-50B016E4D5DE}"/>
              </a:ext>
            </a:extLst>
          </p:cNvPr>
          <p:cNvPicPr>
            <a:picLocks noChangeAspect="1"/>
          </p:cNvPicPr>
          <p:nvPr/>
        </p:nvPicPr>
        <p:blipFill rotWithShape="1">
          <a:blip r:embed="rId8">
            <a:extLst>
              <a:ext uri="{28A0092B-C50C-407E-A947-70E740481C1C}">
                <a14:useLocalDpi xmlns:a14="http://schemas.microsoft.com/office/drawing/2010/main" val="0"/>
              </a:ext>
            </a:extLst>
          </a:blip>
          <a:srcRect t="14347" r="6786" b="35051"/>
          <a:stretch/>
        </p:blipFill>
        <p:spPr>
          <a:xfrm rot="187362">
            <a:off x="284146" y="2189160"/>
            <a:ext cx="3006050" cy="490927"/>
          </a:xfrm>
          <a:prstGeom prst="rect">
            <a:avLst/>
          </a:prstGeom>
        </p:spPr>
      </p:pic>
      <p:sp>
        <p:nvSpPr>
          <p:cNvPr id="36" name="Rectangle 35">
            <a:extLst>
              <a:ext uri="{FF2B5EF4-FFF2-40B4-BE49-F238E27FC236}">
                <a16:creationId xmlns:a16="http://schemas.microsoft.com/office/drawing/2014/main" id="{F59BAD54-F2F6-443A-820C-A182DD26C232}"/>
              </a:ext>
            </a:extLst>
          </p:cNvPr>
          <p:cNvSpPr/>
          <p:nvPr/>
        </p:nvSpPr>
        <p:spPr>
          <a:xfrm>
            <a:off x="5507238" y="2550891"/>
            <a:ext cx="3453449"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D2501D00-C177-4A05-A871-7652C300F0AC}"/>
              </a:ext>
            </a:extLst>
          </p:cNvPr>
          <p:cNvPicPr>
            <a:picLocks noChangeAspect="1"/>
          </p:cNvPicPr>
          <p:nvPr/>
        </p:nvPicPr>
        <p:blipFill rotWithShape="1">
          <a:blip r:embed="rId11">
            <a:extLst>
              <a:ext uri="{28A0092B-C50C-407E-A947-70E740481C1C}">
                <a14:useLocalDpi xmlns:a14="http://schemas.microsoft.com/office/drawing/2010/main" val="0"/>
              </a:ext>
            </a:extLst>
          </a:blip>
          <a:srcRect r="52276" b="43298"/>
          <a:stretch/>
        </p:blipFill>
        <p:spPr>
          <a:xfrm>
            <a:off x="5173906" y="2186568"/>
            <a:ext cx="1660602" cy="516299"/>
          </a:xfrm>
          <a:prstGeom prst="rect">
            <a:avLst/>
          </a:prstGeom>
        </p:spPr>
      </p:pic>
      <p:sp>
        <p:nvSpPr>
          <p:cNvPr id="37" name="Rectangle 36">
            <a:extLst>
              <a:ext uri="{FF2B5EF4-FFF2-40B4-BE49-F238E27FC236}">
                <a16:creationId xmlns:a16="http://schemas.microsoft.com/office/drawing/2014/main" id="{0838CFF8-B63D-4CF9-977B-541940A0C029}"/>
              </a:ext>
            </a:extLst>
          </p:cNvPr>
          <p:cNvSpPr/>
          <p:nvPr/>
        </p:nvSpPr>
        <p:spPr>
          <a:xfrm>
            <a:off x="6415214" y="4429369"/>
            <a:ext cx="3849544" cy="253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4876943E-E599-429F-8D71-0B466C67AB13}"/>
              </a:ext>
            </a:extLst>
          </p:cNvPr>
          <p:cNvSpPr/>
          <p:nvPr/>
        </p:nvSpPr>
        <p:spPr>
          <a:xfrm>
            <a:off x="5945962" y="334379"/>
            <a:ext cx="3453449" cy="1756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a:extLst>
              <a:ext uri="{FF2B5EF4-FFF2-40B4-BE49-F238E27FC236}">
                <a16:creationId xmlns:a16="http://schemas.microsoft.com/office/drawing/2014/main" id="{302CFBF4-44C5-4D2B-A31D-E6A98C1BD7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77207" y="2659876"/>
            <a:ext cx="2445218" cy="17968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BFC4D2A4-CCDE-4BFF-AF28-B6C4F980B764}"/>
              </a:ext>
            </a:extLst>
          </p:cNvPr>
          <p:cNvPicPr>
            <a:picLocks noChangeAspect="1"/>
          </p:cNvPicPr>
          <p:nvPr/>
        </p:nvPicPr>
        <p:blipFill rotWithShape="1">
          <a:blip r:embed="rId11">
            <a:extLst>
              <a:ext uri="{28A0092B-C50C-407E-A947-70E740481C1C}">
                <a14:useLocalDpi xmlns:a14="http://schemas.microsoft.com/office/drawing/2010/main" val="0"/>
              </a:ext>
            </a:extLst>
          </a:blip>
          <a:srcRect l="47097" t="48584"/>
          <a:stretch/>
        </p:blipFill>
        <p:spPr>
          <a:xfrm>
            <a:off x="8666840" y="4154199"/>
            <a:ext cx="1840843" cy="468180"/>
          </a:xfrm>
          <a:prstGeom prst="rect">
            <a:avLst/>
          </a:prstGeom>
        </p:spPr>
      </p:pic>
      <p:sp>
        <p:nvSpPr>
          <p:cNvPr id="42" name="Rectangle 41">
            <a:extLst>
              <a:ext uri="{FF2B5EF4-FFF2-40B4-BE49-F238E27FC236}">
                <a16:creationId xmlns:a16="http://schemas.microsoft.com/office/drawing/2014/main" id="{0E3AF98D-8D68-4AFB-A792-D07DE6F272FC}"/>
              </a:ext>
            </a:extLst>
          </p:cNvPr>
          <p:cNvSpPr/>
          <p:nvPr/>
        </p:nvSpPr>
        <p:spPr>
          <a:xfrm>
            <a:off x="7662489" y="2132204"/>
            <a:ext cx="3630401" cy="253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id="{94051C0B-6405-451E-80D6-976B580DB9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99816" y="439578"/>
            <a:ext cx="1906967" cy="1783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FFE5BF91-0400-4BCF-B599-BE761D2A7959}"/>
              </a:ext>
            </a:extLst>
          </p:cNvPr>
          <p:cNvPicPr>
            <a:picLocks noChangeAspect="1"/>
          </p:cNvPicPr>
          <p:nvPr/>
        </p:nvPicPr>
        <p:blipFill rotWithShape="1">
          <a:blip r:embed="rId14">
            <a:extLst>
              <a:ext uri="{28A0092B-C50C-407E-A947-70E740481C1C}">
                <a14:useLocalDpi xmlns:a14="http://schemas.microsoft.com/office/drawing/2010/main" val="0"/>
              </a:ext>
            </a:extLst>
          </a:blip>
          <a:srcRect r="14888" b="51140"/>
          <a:stretch/>
        </p:blipFill>
        <p:spPr>
          <a:xfrm rot="188782">
            <a:off x="5743430" y="51365"/>
            <a:ext cx="2920083" cy="468737"/>
          </a:xfrm>
          <a:prstGeom prst="rect">
            <a:avLst/>
          </a:prstGeom>
        </p:spPr>
      </p:pic>
      <p:pic>
        <p:nvPicPr>
          <p:cNvPr id="40" name="Picture 39">
            <a:extLst>
              <a:ext uri="{FF2B5EF4-FFF2-40B4-BE49-F238E27FC236}">
                <a16:creationId xmlns:a16="http://schemas.microsoft.com/office/drawing/2014/main" id="{7F2EDE29-F2F6-438F-80B5-EAC2774E8828}"/>
              </a:ext>
            </a:extLst>
          </p:cNvPr>
          <p:cNvPicPr>
            <a:picLocks noChangeAspect="1"/>
          </p:cNvPicPr>
          <p:nvPr/>
        </p:nvPicPr>
        <p:blipFill rotWithShape="1">
          <a:blip r:embed="rId14">
            <a:extLst>
              <a:ext uri="{28A0092B-C50C-407E-A947-70E740481C1C}">
                <a14:useLocalDpi xmlns:a14="http://schemas.microsoft.com/office/drawing/2010/main" val="0"/>
              </a:ext>
            </a:extLst>
          </a:blip>
          <a:srcRect l="37758" t="50449" r="2978"/>
          <a:stretch/>
        </p:blipFill>
        <p:spPr>
          <a:xfrm rot="188782">
            <a:off x="9281693" y="1867768"/>
            <a:ext cx="2033240" cy="475358"/>
          </a:xfrm>
          <a:prstGeom prst="rect">
            <a:avLst/>
          </a:prstGeom>
        </p:spPr>
      </p:pic>
      <p:sp>
        <p:nvSpPr>
          <p:cNvPr id="45" name="Rectangle 44">
            <a:extLst>
              <a:ext uri="{FF2B5EF4-FFF2-40B4-BE49-F238E27FC236}">
                <a16:creationId xmlns:a16="http://schemas.microsoft.com/office/drawing/2014/main" id="{BB1ABDE8-A8BF-4825-9FB0-DC828F043E51}"/>
              </a:ext>
            </a:extLst>
          </p:cNvPr>
          <p:cNvSpPr/>
          <p:nvPr/>
        </p:nvSpPr>
        <p:spPr>
          <a:xfrm>
            <a:off x="7592038" y="5917762"/>
            <a:ext cx="4459216" cy="561506"/>
          </a:xfrm>
          <a:prstGeom prst="rect">
            <a:avLst/>
          </a:prstGeom>
          <a:solidFill>
            <a:schemeClr val="bg1">
              <a:lumMod val="95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a:extLst>
              <a:ext uri="{FF2B5EF4-FFF2-40B4-BE49-F238E27FC236}">
                <a16:creationId xmlns:a16="http://schemas.microsoft.com/office/drawing/2014/main" id="{197F2513-506E-4217-8949-CC1337E398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64716" y="5878335"/>
            <a:ext cx="3420094" cy="640359"/>
          </a:xfrm>
          <a:prstGeom prst="rect">
            <a:avLst/>
          </a:prstGeom>
          <a:ln w="28575">
            <a:noFill/>
          </a:ln>
        </p:spPr>
      </p:pic>
    </p:spTree>
    <p:extLst>
      <p:ext uri="{BB962C8B-B14F-4D97-AF65-F5344CB8AC3E}">
        <p14:creationId xmlns:p14="http://schemas.microsoft.com/office/powerpoint/2010/main" val="4679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3"/>
            <a:ext cx="12191999"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679508" y="1"/>
            <a:ext cx="11512491" cy="6157519"/>
          </a:xfrm>
          <a:prstGeom prst="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337674" y="333560"/>
            <a:ext cx="6310953" cy="1035698"/>
          </a:xfrm>
          <a:prstGeom prst="rect">
            <a:avLst/>
          </a:prstGeom>
          <a:solidFill>
            <a:schemeClr val="bg1">
              <a:lumMod val="85000"/>
            </a:schemeClr>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latin typeface="Press Start 2P" panose="02000503000000000000" pitchFamily="1" charset="0"/>
              </a:rPr>
              <a:t>Resolution not </a:t>
            </a:r>
            <a:r>
              <a:rPr lang="en-GB" sz="3200" dirty="0">
                <a:solidFill>
                  <a:srgbClr val="C00000"/>
                </a:solidFill>
                <a:latin typeface="Press Start 2P" panose="02000503000000000000" pitchFamily="1" charset="0"/>
              </a:rPr>
              <a:t>Revolution</a:t>
            </a:r>
          </a:p>
        </p:txBody>
      </p:sp>
      <p:sp>
        <p:nvSpPr>
          <p:cNvPr id="12" name="Rectangle 11">
            <a:extLst>
              <a:ext uri="{FF2B5EF4-FFF2-40B4-BE49-F238E27FC236}">
                <a16:creationId xmlns:a16="http://schemas.microsoft.com/office/drawing/2014/main" id="{B59F5E04-740C-4771-91C4-4E575B1C100B}"/>
              </a:ext>
            </a:extLst>
          </p:cNvPr>
          <p:cNvSpPr/>
          <p:nvPr/>
        </p:nvSpPr>
        <p:spPr>
          <a:xfrm>
            <a:off x="8336375" y="285865"/>
            <a:ext cx="3566367" cy="2025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35C281AF-9953-4F56-B118-D9F6FA507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961" y="273207"/>
            <a:ext cx="3663193" cy="1972117"/>
          </a:xfrm>
          <a:prstGeom prst="rect">
            <a:avLst/>
          </a:prstGeom>
        </p:spPr>
      </p:pic>
      <p:sp>
        <p:nvSpPr>
          <p:cNvPr id="13" name="Rectangle 12">
            <a:extLst>
              <a:ext uri="{FF2B5EF4-FFF2-40B4-BE49-F238E27FC236}">
                <a16:creationId xmlns:a16="http://schemas.microsoft.com/office/drawing/2014/main" id="{A189BA60-F842-4926-8DE4-A6FF97011C6D}"/>
              </a:ext>
            </a:extLst>
          </p:cNvPr>
          <p:cNvSpPr/>
          <p:nvPr/>
        </p:nvSpPr>
        <p:spPr>
          <a:xfrm>
            <a:off x="371231" y="1537977"/>
            <a:ext cx="3566366" cy="10050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0D8BFE67-515E-4885-9276-4927F22825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260" y="1443601"/>
            <a:ext cx="2823397" cy="1166997"/>
          </a:xfrm>
          <a:prstGeom prst="rect">
            <a:avLst/>
          </a:prstGeom>
        </p:spPr>
      </p:pic>
      <p:pic>
        <p:nvPicPr>
          <p:cNvPr id="15" name="Picture 14">
            <a:extLst>
              <a:ext uri="{FF2B5EF4-FFF2-40B4-BE49-F238E27FC236}">
                <a16:creationId xmlns:a16="http://schemas.microsoft.com/office/drawing/2014/main" id="{62DE7AD0-8701-4856-BA7B-C18B52FE8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484" y="2694081"/>
            <a:ext cx="3505987" cy="1972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7768FD40-24DA-4ACD-9570-E64771496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8677" y="4648491"/>
            <a:ext cx="3505987" cy="1972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A7321B82-F42F-4B50-A9B6-49C6D128E9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6871" y="2476836"/>
            <a:ext cx="3521309" cy="19807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Rectangle 29">
            <a:extLst>
              <a:ext uri="{FF2B5EF4-FFF2-40B4-BE49-F238E27FC236}">
                <a16:creationId xmlns:a16="http://schemas.microsoft.com/office/drawing/2014/main" id="{7D22D47B-E84E-4DA9-A48B-D1282D1A0176}"/>
              </a:ext>
            </a:extLst>
          </p:cNvPr>
          <p:cNvSpPr/>
          <p:nvPr/>
        </p:nvSpPr>
        <p:spPr>
          <a:xfrm>
            <a:off x="471824" y="4391116"/>
            <a:ext cx="1499931" cy="2030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9C120434-B643-49E8-9908-C3DECF74CD0B}"/>
              </a:ext>
            </a:extLst>
          </p:cNvPr>
          <p:cNvSpPr/>
          <p:nvPr/>
        </p:nvSpPr>
        <p:spPr>
          <a:xfrm>
            <a:off x="471824" y="4745144"/>
            <a:ext cx="3298092" cy="13862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7E3A158C-DF67-47AE-8CA2-C4E5CAD2D1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231" y="4391116"/>
            <a:ext cx="3091915" cy="1828627"/>
          </a:xfrm>
          <a:prstGeom prst="rect">
            <a:avLst/>
          </a:prstGeom>
        </p:spPr>
      </p:pic>
      <p:sp>
        <p:nvSpPr>
          <p:cNvPr id="27" name="Rectangle 26">
            <a:extLst>
              <a:ext uri="{FF2B5EF4-FFF2-40B4-BE49-F238E27FC236}">
                <a16:creationId xmlns:a16="http://schemas.microsoft.com/office/drawing/2014/main" id="{674BC7A5-0980-4504-90A7-CD147C8E9733}"/>
              </a:ext>
            </a:extLst>
          </p:cNvPr>
          <p:cNvSpPr/>
          <p:nvPr/>
        </p:nvSpPr>
        <p:spPr>
          <a:xfrm>
            <a:off x="8569362" y="4580963"/>
            <a:ext cx="3206751" cy="15844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DD50DA3-DF6D-448E-BCE7-A6D9D35CD84D}"/>
              </a:ext>
            </a:extLst>
          </p:cNvPr>
          <p:cNvSpPr/>
          <p:nvPr/>
        </p:nvSpPr>
        <p:spPr>
          <a:xfrm>
            <a:off x="8376871" y="4198613"/>
            <a:ext cx="1598030" cy="2589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9D8E892A-1169-4886-9DCD-62B88AD7B3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73688" y="4137714"/>
            <a:ext cx="3602425" cy="2050918"/>
          </a:xfrm>
          <a:prstGeom prst="rect">
            <a:avLst/>
          </a:prstGeom>
        </p:spPr>
      </p:pic>
      <p:sp>
        <p:nvSpPr>
          <p:cNvPr id="26" name="Rectangle 25">
            <a:extLst>
              <a:ext uri="{FF2B5EF4-FFF2-40B4-BE49-F238E27FC236}">
                <a16:creationId xmlns:a16="http://schemas.microsoft.com/office/drawing/2014/main" id="{3F188866-3D74-4243-9381-AF71225F0A56}"/>
              </a:ext>
            </a:extLst>
          </p:cNvPr>
          <p:cNvSpPr/>
          <p:nvPr/>
        </p:nvSpPr>
        <p:spPr>
          <a:xfrm>
            <a:off x="4674366" y="2885813"/>
            <a:ext cx="2837069" cy="1695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A2FD30F-B5C4-4F0F-AD0A-47AD9BCCEE13}"/>
              </a:ext>
            </a:extLst>
          </p:cNvPr>
          <p:cNvSpPr/>
          <p:nvPr/>
        </p:nvSpPr>
        <p:spPr>
          <a:xfrm>
            <a:off x="4674365" y="2554868"/>
            <a:ext cx="1499931" cy="270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Picture 24">
            <a:extLst>
              <a:ext uri="{FF2B5EF4-FFF2-40B4-BE49-F238E27FC236}">
                <a16:creationId xmlns:a16="http://schemas.microsoft.com/office/drawing/2014/main" id="{CD310F9F-F451-483E-B4BB-8B8FA65FE80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85979" y="2476836"/>
            <a:ext cx="2965735" cy="20509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4167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218114" y="-1"/>
            <a:ext cx="12192000" cy="6858000"/>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5822302"/>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0" y="0"/>
            <a:ext cx="11836866" cy="6157519"/>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59391" y="190946"/>
            <a:ext cx="6568580" cy="1384145"/>
          </a:xfrm>
          <a:prstGeom prst="rect">
            <a:avLst/>
          </a:prstGeom>
          <a:solidFill>
            <a:schemeClr val="bg1">
              <a:lumMod val="85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E4F0087-9654-4B8A-A06D-E59562139647}"/>
              </a:ext>
            </a:extLst>
          </p:cNvPr>
          <p:cNvSpPr txBox="1"/>
          <p:nvPr/>
        </p:nvSpPr>
        <p:spPr>
          <a:xfrm>
            <a:off x="3460458" y="253863"/>
            <a:ext cx="2948732" cy="1200329"/>
          </a:xfrm>
          <a:prstGeom prst="rect">
            <a:avLst/>
          </a:prstGeom>
          <a:noFill/>
        </p:spPr>
        <p:txBody>
          <a:bodyPr wrap="square" rtlCol="0">
            <a:spAutoFit/>
          </a:bodyPr>
          <a:lstStyle/>
          <a:p>
            <a:r>
              <a:rPr lang="en-GB" sz="3600" dirty="0">
                <a:solidFill>
                  <a:srgbClr val="C00000"/>
                </a:solidFill>
                <a:latin typeface="Press Start 2P" panose="02000503000000000000" pitchFamily="1" charset="0"/>
              </a:rPr>
              <a:t>Back</a:t>
            </a:r>
            <a:r>
              <a:rPr lang="en-GB" sz="3600" dirty="0">
                <a:latin typeface="Press Start 2P" panose="02000503000000000000" pitchFamily="1" charset="0"/>
              </a:rPr>
              <a:t> 2 </a:t>
            </a:r>
            <a:r>
              <a:rPr lang="en-GB" sz="3600" dirty="0">
                <a:solidFill>
                  <a:schemeClr val="bg1">
                    <a:lumMod val="95000"/>
                  </a:schemeClr>
                </a:solidFill>
                <a:latin typeface="Press Start 2P" panose="02000503000000000000" pitchFamily="1" charset="0"/>
              </a:rPr>
              <a:t>Front</a:t>
            </a:r>
          </a:p>
        </p:txBody>
      </p:sp>
      <p:sp>
        <p:nvSpPr>
          <p:cNvPr id="19" name="Rectangle 18">
            <a:extLst>
              <a:ext uri="{FF2B5EF4-FFF2-40B4-BE49-F238E27FC236}">
                <a16:creationId xmlns:a16="http://schemas.microsoft.com/office/drawing/2014/main" id="{B0331B2E-7425-4159-B45C-9274B9D61D5A}"/>
              </a:ext>
            </a:extLst>
          </p:cNvPr>
          <p:cNvSpPr/>
          <p:nvPr/>
        </p:nvSpPr>
        <p:spPr>
          <a:xfrm>
            <a:off x="8634343" y="423913"/>
            <a:ext cx="3303990" cy="1404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02DAAAE3-008D-4D6D-A1E3-2031BADE673E}"/>
              </a:ext>
            </a:extLst>
          </p:cNvPr>
          <p:cNvSpPr/>
          <p:nvPr/>
        </p:nvSpPr>
        <p:spPr>
          <a:xfrm>
            <a:off x="52967" y="1941871"/>
            <a:ext cx="2911806" cy="18465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B998E505-642C-4220-BE77-CA1EC0169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407070">
            <a:off x="22907" y="1939916"/>
            <a:ext cx="2926833" cy="1767778"/>
          </a:xfrm>
          <a:prstGeom prst="rect">
            <a:avLst/>
          </a:prstGeom>
        </p:spPr>
      </p:pic>
      <p:sp>
        <p:nvSpPr>
          <p:cNvPr id="20" name="Rectangle 19">
            <a:extLst>
              <a:ext uri="{FF2B5EF4-FFF2-40B4-BE49-F238E27FC236}">
                <a16:creationId xmlns:a16="http://schemas.microsoft.com/office/drawing/2014/main" id="{466548EB-AD33-4325-BF45-423F0F12D276}"/>
              </a:ext>
            </a:extLst>
          </p:cNvPr>
          <p:cNvSpPr/>
          <p:nvPr/>
        </p:nvSpPr>
        <p:spPr>
          <a:xfrm>
            <a:off x="8620279" y="2485258"/>
            <a:ext cx="3563175" cy="12938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B69E86C-747A-43F5-B5E7-51AD1296E5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9403" y="417279"/>
            <a:ext cx="3450757" cy="1404597"/>
          </a:xfrm>
          <a:prstGeom prst="rect">
            <a:avLst/>
          </a:prstGeom>
        </p:spPr>
      </p:pic>
      <p:pic>
        <p:nvPicPr>
          <p:cNvPr id="12" name="Picture 11">
            <a:extLst>
              <a:ext uri="{FF2B5EF4-FFF2-40B4-BE49-F238E27FC236}">
                <a16:creationId xmlns:a16="http://schemas.microsoft.com/office/drawing/2014/main" id="{94750D91-B8F7-425F-9851-BAEF0B072B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0280" y="2425141"/>
            <a:ext cx="3471825" cy="1273769"/>
          </a:xfrm>
          <a:prstGeom prst="rect">
            <a:avLst/>
          </a:prstGeom>
        </p:spPr>
      </p:pic>
      <p:sp>
        <p:nvSpPr>
          <p:cNvPr id="21" name="Rectangle 20">
            <a:extLst>
              <a:ext uri="{FF2B5EF4-FFF2-40B4-BE49-F238E27FC236}">
                <a16:creationId xmlns:a16="http://schemas.microsoft.com/office/drawing/2014/main" id="{6C5D8F08-29DA-4584-ACBA-6094E4C00B2A}"/>
              </a:ext>
            </a:extLst>
          </p:cNvPr>
          <p:cNvSpPr/>
          <p:nvPr/>
        </p:nvSpPr>
        <p:spPr>
          <a:xfrm>
            <a:off x="8620279" y="3825938"/>
            <a:ext cx="3578397" cy="13699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1E30833A-15E1-4D0F-A6CE-E7B8498239B9}"/>
              </a:ext>
            </a:extLst>
          </p:cNvPr>
          <p:cNvSpPr/>
          <p:nvPr/>
        </p:nvSpPr>
        <p:spPr>
          <a:xfrm>
            <a:off x="4712173" y="5823143"/>
            <a:ext cx="7471281" cy="7646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0BEC3BFF-EBD7-42B9-B8C0-D1CBD414ED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7432" y="5777798"/>
            <a:ext cx="7471281" cy="931323"/>
          </a:xfrm>
          <a:prstGeom prst="rect">
            <a:avLst/>
          </a:prstGeom>
        </p:spPr>
      </p:pic>
      <p:pic>
        <p:nvPicPr>
          <p:cNvPr id="16" name="Picture 15">
            <a:extLst>
              <a:ext uri="{FF2B5EF4-FFF2-40B4-BE49-F238E27FC236}">
                <a16:creationId xmlns:a16="http://schemas.microsoft.com/office/drawing/2014/main" id="{BE7851C5-A41B-479F-BA4F-60AA050865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0279" y="3884974"/>
            <a:ext cx="3578397" cy="1251915"/>
          </a:xfrm>
          <a:prstGeom prst="rect">
            <a:avLst/>
          </a:prstGeom>
        </p:spPr>
      </p:pic>
      <p:pic>
        <p:nvPicPr>
          <p:cNvPr id="18" name="Picture 17">
            <a:extLst>
              <a:ext uri="{FF2B5EF4-FFF2-40B4-BE49-F238E27FC236}">
                <a16:creationId xmlns:a16="http://schemas.microsoft.com/office/drawing/2014/main" id="{57D0CAC0-0DBC-4A37-8633-5A4EF23375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30572" y="1942614"/>
            <a:ext cx="5508303" cy="3098420"/>
          </a:xfrm>
          <a:prstGeom prst="rect">
            <a:avLst/>
          </a:prstGeom>
        </p:spPr>
      </p:pic>
    </p:spTree>
    <p:extLst>
      <p:ext uri="{BB962C8B-B14F-4D97-AF65-F5344CB8AC3E}">
        <p14:creationId xmlns:p14="http://schemas.microsoft.com/office/powerpoint/2010/main" val="1348345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43949"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pic>
        <p:nvPicPr>
          <p:cNvPr id="47" name="Picture 46">
            <a:extLst>
              <a:ext uri="{FF2B5EF4-FFF2-40B4-BE49-F238E27FC236}">
                <a16:creationId xmlns:a16="http://schemas.microsoft.com/office/drawing/2014/main" id="{2240A189-0D6A-419C-BC5E-DCE4579004AA}"/>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1283515" y="604006"/>
            <a:ext cx="11227266" cy="6449977"/>
          </a:xfrm>
          <a:prstGeom prst="rect">
            <a:avLst/>
          </a:prstGeom>
          <a:ln>
            <a:noFill/>
          </a:ln>
          <a:effectLst>
            <a:softEdge rad="112500"/>
          </a:effectLst>
        </p:spPr>
      </p:pic>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37E0E76-A395-45B6-9886-5F542FB1960C}"/>
              </a:ext>
            </a:extLst>
          </p:cNvPr>
          <p:cNvSpPr txBox="1"/>
          <p:nvPr/>
        </p:nvSpPr>
        <p:spPr>
          <a:xfrm>
            <a:off x="-100669" y="195985"/>
            <a:ext cx="6494477" cy="830997"/>
          </a:xfrm>
          <a:prstGeom prst="rect">
            <a:avLst/>
          </a:prstGeom>
          <a:noFill/>
        </p:spPr>
        <p:txBody>
          <a:bodyPr wrap="square" rtlCol="0">
            <a:spAutoFit/>
          </a:bodyPr>
          <a:lstStyle/>
          <a:p>
            <a:r>
              <a:rPr lang="en-GB" sz="4800" dirty="0">
                <a:solidFill>
                  <a:schemeClr val="tx1">
                    <a:lumMod val="85000"/>
                    <a:lumOff val="15000"/>
                  </a:schemeClr>
                </a:solidFill>
                <a:latin typeface="Press Start 2P" panose="02000503000000000000" pitchFamily="1" charset="0"/>
              </a:rPr>
              <a:t>Background</a:t>
            </a:r>
          </a:p>
        </p:txBody>
      </p:sp>
      <p:sp>
        <p:nvSpPr>
          <p:cNvPr id="3" name="TextBox 2">
            <a:extLst>
              <a:ext uri="{FF2B5EF4-FFF2-40B4-BE49-F238E27FC236}">
                <a16:creationId xmlns:a16="http://schemas.microsoft.com/office/drawing/2014/main" id="{2AACE608-8D35-493A-8C50-28F4BBA15645}"/>
              </a:ext>
            </a:extLst>
          </p:cNvPr>
          <p:cNvSpPr txBox="1"/>
          <p:nvPr/>
        </p:nvSpPr>
        <p:spPr>
          <a:xfrm>
            <a:off x="-127991" y="438783"/>
            <a:ext cx="7633982" cy="1446550"/>
          </a:xfrm>
          <a:prstGeom prst="rect">
            <a:avLst/>
          </a:prstGeom>
          <a:noFill/>
        </p:spPr>
        <p:txBody>
          <a:bodyPr wrap="square" rtlCol="0">
            <a:spAutoFit/>
          </a:bodyPr>
          <a:lstStyle/>
          <a:p>
            <a:r>
              <a:rPr lang="en-GB" sz="8800" dirty="0">
                <a:solidFill>
                  <a:schemeClr val="bg1"/>
                </a:solidFill>
                <a:latin typeface="Press Start 2P" panose="02000503000000000000" pitchFamily="1" charset="0"/>
              </a:rPr>
              <a:t>Artist</a:t>
            </a:r>
          </a:p>
        </p:txBody>
      </p:sp>
      <p:graphicFrame>
        <p:nvGraphicFramePr>
          <p:cNvPr id="52" name="Diagram 51">
            <a:extLst>
              <a:ext uri="{FF2B5EF4-FFF2-40B4-BE49-F238E27FC236}">
                <a16:creationId xmlns:a16="http://schemas.microsoft.com/office/drawing/2014/main" id="{CDE27E4D-CFE3-41AD-A08F-8BB76B5A7C56}"/>
              </a:ext>
            </a:extLst>
          </p:cNvPr>
          <p:cNvGraphicFramePr/>
          <p:nvPr>
            <p:extLst>
              <p:ext uri="{D42A27DB-BD31-4B8C-83A1-F6EECF244321}">
                <p14:modId xmlns:p14="http://schemas.microsoft.com/office/powerpoint/2010/main" val="3534191271"/>
              </p:ext>
            </p:extLst>
          </p:nvPr>
        </p:nvGraphicFramePr>
        <p:xfrm>
          <a:off x="2532284" y="1162058"/>
          <a:ext cx="9659716" cy="48390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7" name="TextBox 56">
            <a:extLst>
              <a:ext uri="{FF2B5EF4-FFF2-40B4-BE49-F238E27FC236}">
                <a16:creationId xmlns:a16="http://schemas.microsoft.com/office/drawing/2014/main" id="{E01BA75A-C5C9-4CDF-8F24-AB486431E18A}"/>
              </a:ext>
            </a:extLst>
          </p:cNvPr>
          <p:cNvSpPr txBox="1"/>
          <p:nvPr/>
        </p:nvSpPr>
        <p:spPr>
          <a:xfrm>
            <a:off x="2532284" y="3758573"/>
            <a:ext cx="1791651" cy="923330"/>
          </a:xfrm>
          <a:prstGeom prst="rect">
            <a:avLst/>
          </a:prstGeom>
          <a:noFill/>
        </p:spPr>
        <p:txBody>
          <a:bodyPr wrap="square" rtlCol="0">
            <a:spAutoFit/>
          </a:bodyPr>
          <a:lstStyle/>
          <a:p>
            <a:r>
              <a:rPr lang="en-GB" dirty="0">
                <a:solidFill>
                  <a:schemeClr val="bg1"/>
                </a:solidFill>
              </a:rPr>
              <a:t>Czech Hedgehog</a:t>
            </a:r>
          </a:p>
          <a:p>
            <a:r>
              <a:rPr lang="en-GB" dirty="0">
                <a:solidFill>
                  <a:schemeClr val="bg1"/>
                </a:solidFill>
              </a:rPr>
              <a:t>Wood</a:t>
            </a:r>
          </a:p>
          <a:p>
            <a:r>
              <a:rPr lang="en-GB" dirty="0">
                <a:solidFill>
                  <a:schemeClr val="bg1"/>
                </a:solidFill>
              </a:rPr>
              <a:t>Roads</a:t>
            </a:r>
          </a:p>
        </p:txBody>
      </p:sp>
      <p:sp>
        <p:nvSpPr>
          <p:cNvPr id="63" name="TextBox 62">
            <a:extLst>
              <a:ext uri="{FF2B5EF4-FFF2-40B4-BE49-F238E27FC236}">
                <a16:creationId xmlns:a16="http://schemas.microsoft.com/office/drawing/2014/main" id="{07A6A566-FBEC-4588-93B4-8839F38FDE89}"/>
              </a:ext>
            </a:extLst>
          </p:cNvPr>
          <p:cNvSpPr txBox="1"/>
          <p:nvPr/>
        </p:nvSpPr>
        <p:spPr>
          <a:xfrm>
            <a:off x="4561452" y="3760039"/>
            <a:ext cx="1924806" cy="923330"/>
          </a:xfrm>
          <a:prstGeom prst="rect">
            <a:avLst/>
          </a:prstGeom>
          <a:noFill/>
        </p:spPr>
        <p:txBody>
          <a:bodyPr wrap="square" rtlCol="0">
            <a:spAutoFit/>
          </a:bodyPr>
          <a:lstStyle/>
          <a:p>
            <a:r>
              <a:rPr lang="en-GB" dirty="0">
                <a:solidFill>
                  <a:schemeClr val="bg1"/>
                </a:solidFill>
              </a:rPr>
              <a:t>Plane Wreck</a:t>
            </a:r>
          </a:p>
          <a:p>
            <a:r>
              <a:rPr lang="en-GB" dirty="0">
                <a:solidFill>
                  <a:schemeClr val="bg1"/>
                </a:solidFill>
              </a:rPr>
              <a:t>Metal Debris</a:t>
            </a:r>
          </a:p>
          <a:p>
            <a:r>
              <a:rPr lang="en-GB" dirty="0">
                <a:solidFill>
                  <a:schemeClr val="bg1"/>
                </a:solidFill>
              </a:rPr>
              <a:t>Smoke</a:t>
            </a:r>
          </a:p>
        </p:txBody>
      </p:sp>
      <p:sp>
        <p:nvSpPr>
          <p:cNvPr id="64" name="TextBox 63">
            <a:extLst>
              <a:ext uri="{FF2B5EF4-FFF2-40B4-BE49-F238E27FC236}">
                <a16:creationId xmlns:a16="http://schemas.microsoft.com/office/drawing/2014/main" id="{813CC102-880E-411E-B7FE-D8ED04AAC840}"/>
              </a:ext>
            </a:extLst>
          </p:cNvPr>
          <p:cNvSpPr txBox="1"/>
          <p:nvPr/>
        </p:nvSpPr>
        <p:spPr>
          <a:xfrm>
            <a:off x="6560191" y="3733627"/>
            <a:ext cx="1857416" cy="923330"/>
          </a:xfrm>
          <a:prstGeom prst="rect">
            <a:avLst/>
          </a:prstGeom>
          <a:noFill/>
        </p:spPr>
        <p:txBody>
          <a:bodyPr wrap="square" rtlCol="0">
            <a:spAutoFit/>
          </a:bodyPr>
          <a:lstStyle/>
          <a:p>
            <a:r>
              <a:rPr lang="en-GB" dirty="0">
                <a:solidFill>
                  <a:schemeClr val="bg1"/>
                </a:solidFill>
              </a:rPr>
              <a:t>Rocks</a:t>
            </a:r>
          </a:p>
          <a:p>
            <a:r>
              <a:rPr lang="en-GB" dirty="0">
                <a:solidFill>
                  <a:schemeClr val="bg1"/>
                </a:solidFill>
              </a:rPr>
              <a:t>Fences</a:t>
            </a:r>
          </a:p>
          <a:p>
            <a:r>
              <a:rPr lang="en-GB" dirty="0">
                <a:solidFill>
                  <a:schemeClr val="bg1"/>
                </a:solidFill>
              </a:rPr>
              <a:t>Ruined Buildings</a:t>
            </a:r>
          </a:p>
        </p:txBody>
      </p:sp>
      <p:sp>
        <p:nvSpPr>
          <p:cNvPr id="65" name="TextBox 64">
            <a:extLst>
              <a:ext uri="{FF2B5EF4-FFF2-40B4-BE49-F238E27FC236}">
                <a16:creationId xmlns:a16="http://schemas.microsoft.com/office/drawing/2014/main" id="{B0B60296-1D97-43F9-B8E8-353FF12374B3}"/>
              </a:ext>
            </a:extLst>
          </p:cNvPr>
          <p:cNvSpPr txBox="1"/>
          <p:nvPr/>
        </p:nvSpPr>
        <p:spPr>
          <a:xfrm>
            <a:off x="8575599" y="3733627"/>
            <a:ext cx="1857415" cy="923330"/>
          </a:xfrm>
          <a:prstGeom prst="rect">
            <a:avLst/>
          </a:prstGeom>
          <a:noFill/>
        </p:spPr>
        <p:txBody>
          <a:bodyPr wrap="square" rtlCol="0">
            <a:spAutoFit/>
          </a:bodyPr>
          <a:lstStyle/>
          <a:p>
            <a:r>
              <a:rPr lang="en-GB" dirty="0">
                <a:solidFill>
                  <a:schemeClr val="bg1"/>
                </a:solidFill>
              </a:rPr>
              <a:t>Ruined Buildings</a:t>
            </a:r>
          </a:p>
          <a:p>
            <a:r>
              <a:rPr lang="en-GB" dirty="0">
                <a:solidFill>
                  <a:schemeClr val="bg1"/>
                </a:solidFill>
              </a:rPr>
              <a:t>Fences</a:t>
            </a:r>
          </a:p>
          <a:p>
            <a:r>
              <a:rPr lang="en-GB" dirty="0">
                <a:solidFill>
                  <a:schemeClr val="bg1"/>
                </a:solidFill>
              </a:rPr>
              <a:t>Barbed Wire</a:t>
            </a:r>
          </a:p>
        </p:txBody>
      </p:sp>
      <p:sp>
        <p:nvSpPr>
          <p:cNvPr id="66" name="TextBox 65">
            <a:extLst>
              <a:ext uri="{FF2B5EF4-FFF2-40B4-BE49-F238E27FC236}">
                <a16:creationId xmlns:a16="http://schemas.microsoft.com/office/drawing/2014/main" id="{7CD442E4-F503-4347-A791-C8317E2967ED}"/>
              </a:ext>
            </a:extLst>
          </p:cNvPr>
          <p:cNvSpPr txBox="1"/>
          <p:nvPr/>
        </p:nvSpPr>
        <p:spPr>
          <a:xfrm>
            <a:off x="10533682" y="3733627"/>
            <a:ext cx="1465604" cy="1200329"/>
          </a:xfrm>
          <a:prstGeom prst="rect">
            <a:avLst/>
          </a:prstGeom>
          <a:noFill/>
        </p:spPr>
        <p:txBody>
          <a:bodyPr wrap="square" rtlCol="0">
            <a:spAutoFit/>
          </a:bodyPr>
          <a:lstStyle/>
          <a:p>
            <a:r>
              <a:rPr lang="en-GB" dirty="0">
                <a:solidFill>
                  <a:schemeClr val="bg1"/>
                </a:solidFill>
              </a:rPr>
              <a:t>Bodies</a:t>
            </a:r>
          </a:p>
          <a:p>
            <a:r>
              <a:rPr lang="en-GB" dirty="0">
                <a:solidFill>
                  <a:schemeClr val="bg1"/>
                </a:solidFill>
              </a:rPr>
              <a:t>Tires</a:t>
            </a:r>
          </a:p>
          <a:p>
            <a:r>
              <a:rPr lang="en-GB" dirty="0">
                <a:solidFill>
                  <a:schemeClr val="bg1"/>
                </a:solidFill>
              </a:rPr>
              <a:t>Train Tracks</a:t>
            </a:r>
          </a:p>
          <a:p>
            <a:r>
              <a:rPr lang="en-GB" dirty="0">
                <a:solidFill>
                  <a:schemeClr val="bg1"/>
                </a:solidFill>
              </a:rPr>
              <a:t>Rocks/Debris</a:t>
            </a:r>
          </a:p>
        </p:txBody>
      </p:sp>
      <p:sp>
        <p:nvSpPr>
          <p:cNvPr id="67" name="TextBox 66">
            <a:extLst>
              <a:ext uri="{FF2B5EF4-FFF2-40B4-BE49-F238E27FC236}">
                <a16:creationId xmlns:a16="http://schemas.microsoft.com/office/drawing/2014/main" id="{82A21716-21D9-475D-9BD6-22DD929CBDCF}"/>
              </a:ext>
            </a:extLst>
          </p:cNvPr>
          <p:cNvSpPr txBox="1"/>
          <p:nvPr/>
        </p:nvSpPr>
        <p:spPr>
          <a:xfrm>
            <a:off x="343948" y="1822928"/>
            <a:ext cx="2087667" cy="4247317"/>
          </a:xfrm>
          <a:prstGeom prst="rect">
            <a:avLst/>
          </a:prstGeom>
          <a:noFill/>
        </p:spPr>
        <p:txBody>
          <a:bodyPr wrap="square" rtlCol="0">
            <a:spAutoFit/>
          </a:bodyPr>
          <a:lstStyle/>
          <a:p>
            <a:r>
              <a:rPr lang="en-GB" dirty="0"/>
              <a:t>This is just a sample of the photos I went through to make sure I get the right feel for the game. I’m not sure what the plans are in terms of how many levels and the environments they’re in. Plus </a:t>
            </a:r>
            <a:r>
              <a:rPr lang="en-GB" dirty="0" err="1"/>
              <a:t>it#s</a:t>
            </a:r>
            <a:r>
              <a:rPr lang="en-GB" dirty="0"/>
              <a:t> worth getting sensible ideas from background features.</a:t>
            </a:r>
          </a:p>
        </p:txBody>
      </p:sp>
      <p:sp>
        <p:nvSpPr>
          <p:cNvPr id="68" name="TextBox 67">
            <a:extLst>
              <a:ext uri="{FF2B5EF4-FFF2-40B4-BE49-F238E27FC236}">
                <a16:creationId xmlns:a16="http://schemas.microsoft.com/office/drawing/2014/main" id="{795AA45D-C993-4EF8-9A32-12719C418E71}"/>
              </a:ext>
            </a:extLst>
          </p:cNvPr>
          <p:cNvSpPr txBox="1"/>
          <p:nvPr/>
        </p:nvSpPr>
        <p:spPr>
          <a:xfrm>
            <a:off x="4524861" y="5330260"/>
            <a:ext cx="3075166" cy="954107"/>
          </a:xfrm>
          <a:prstGeom prst="rect">
            <a:avLst/>
          </a:prstGeom>
          <a:solidFill>
            <a:schemeClr val="bg1"/>
          </a:solidFill>
          <a:ln>
            <a:solidFill>
              <a:srgbClr val="FF0000"/>
            </a:solidFill>
          </a:ln>
        </p:spPr>
        <p:txBody>
          <a:bodyPr wrap="square" rtlCol="0">
            <a:spAutoFit/>
          </a:bodyPr>
          <a:lstStyle/>
          <a:p>
            <a:r>
              <a:rPr lang="en-GB" sz="1400" dirty="0"/>
              <a:t>I really like the idea of including this downed plane, but I’ll sit on this because it could be used as a special background for an event or boss battle</a:t>
            </a:r>
          </a:p>
        </p:txBody>
      </p:sp>
    </p:spTree>
    <p:extLst>
      <p:ext uri="{BB962C8B-B14F-4D97-AF65-F5344CB8AC3E}">
        <p14:creationId xmlns:p14="http://schemas.microsoft.com/office/powerpoint/2010/main" val="4224684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43949"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37E0E76-A395-45B6-9886-5F542FB1960C}"/>
              </a:ext>
            </a:extLst>
          </p:cNvPr>
          <p:cNvSpPr txBox="1"/>
          <p:nvPr/>
        </p:nvSpPr>
        <p:spPr>
          <a:xfrm>
            <a:off x="1728131" y="339450"/>
            <a:ext cx="5117285" cy="1569660"/>
          </a:xfrm>
          <a:prstGeom prst="rect">
            <a:avLst/>
          </a:prstGeom>
          <a:noFill/>
        </p:spPr>
        <p:txBody>
          <a:bodyPr wrap="square" rtlCol="0">
            <a:spAutoFit/>
          </a:bodyPr>
          <a:lstStyle/>
          <a:p>
            <a:r>
              <a:rPr lang="en-GB" sz="9600" dirty="0">
                <a:solidFill>
                  <a:srgbClr val="FF0000"/>
                </a:solidFill>
                <a:latin typeface="Press Start 2P" panose="02000503000000000000" pitchFamily="1" charset="0"/>
              </a:rPr>
              <a:t>View</a:t>
            </a:r>
          </a:p>
        </p:txBody>
      </p:sp>
      <p:sp>
        <p:nvSpPr>
          <p:cNvPr id="3" name="TextBox 2">
            <a:extLst>
              <a:ext uri="{FF2B5EF4-FFF2-40B4-BE49-F238E27FC236}">
                <a16:creationId xmlns:a16="http://schemas.microsoft.com/office/drawing/2014/main" id="{2AACE608-8D35-493A-8C50-28F4BBA15645}"/>
              </a:ext>
            </a:extLst>
          </p:cNvPr>
          <p:cNvSpPr txBox="1"/>
          <p:nvPr/>
        </p:nvSpPr>
        <p:spPr>
          <a:xfrm>
            <a:off x="-100668" y="242671"/>
            <a:ext cx="5729681" cy="646331"/>
          </a:xfrm>
          <a:prstGeom prst="rect">
            <a:avLst/>
          </a:prstGeom>
          <a:noFill/>
        </p:spPr>
        <p:txBody>
          <a:bodyPr wrap="square" rtlCol="0">
            <a:spAutoFit/>
          </a:bodyPr>
          <a:lstStyle/>
          <a:p>
            <a:r>
              <a:rPr lang="en-GB" sz="3600" dirty="0">
                <a:solidFill>
                  <a:schemeClr val="bg1"/>
                </a:solidFill>
                <a:latin typeface="Press Start 2P" panose="02000503000000000000" pitchFamily="1" charset="0"/>
              </a:rPr>
              <a:t>The Parallax </a:t>
            </a:r>
          </a:p>
        </p:txBody>
      </p:sp>
      <p:pic>
        <p:nvPicPr>
          <p:cNvPr id="8" name="Picture 7">
            <a:extLst>
              <a:ext uri="{FF2B5EF4-FFF2-40B4-BE49-F238E27FC236}">
                <a16:creationId xmlns:a16="http://schemas.microsoft.com/office/drawing/2014/main" id="{F3345C19-C861-411E-A588-CE5CFB25F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031" y="2853759"/>
            <a:ext cx="1950724" cy="1097282"/>
          </a:xfrm>
          <a:prstGeom prst="rect">
            <a:avLst/>
          </a:prstGeom>
          <a:ln w="38100">
            <a:solidFill>
              <a:schemeClr val="bg1"/>
            </a:solidFill>
          </a:ln>
        </p:spPr>
      </p:pic>
      <p:pic>
        <p:nvPicPr>
          <p:cNvPr id="11" name="Picture 10">
            <a:extLst>
              <a:ext uri="{FF2B5EF4-FFF2-40B4-BE49-F238E27FC236}">
                <a16:creationId xmlns:a16="http://schemas.microsoft.com/office/drawing/2014/main" id="{BC363E42-E362-469F-852E-13D776F99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5276" y="1933999"/>
            <a:ext cx="1950720" cy="1097280"/>
          </a:xfrm>
          <a:prstGeom prst="rect">
            <a:avLst/>
          </a:prstGeom>
          <a:solidFill>
            <a:schemeClr val="bg1">
              <a:lumMod val="95000"/>
            </a:schemeClr>
          </a:solidFill>
          <a:ln w="38100">
            <a:solidFill>
              <a:schemeClr val="bg1"/>
            </a:solidFill>
          </a:ln>
        </p:spPr>
      </p:pic>
      <p:pic>
        <p:nvPicPr>
          <p:cNvPr id="13" name="Picture 12">
            <a:extLst>
              <a:ext uri="{FF2B5EF4-FFF2-40B4-BE49-F238E27FC236}">
                <a16:creationId xmlns:a16="http://schemas.microsoft.com/office/drawing/2014/main" id="{CF01C107-EE7D-4083-A0AF-7C74254D0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5276" y="5629853"/>
            <a:ext cx="1950724" cy="1097282"/>
          </a:xfrm>
          <a:prstGeom prst="rect">
            <a:avLst/>
          </a:prstGeom>
          <a:ln w="38100">
            <a:solidFill>
              <a:schemeClr val="bg1"/>
            </a:solidFill>
          </a:ln>
        </p:spPr>
      </p:pic>
      <p:pic>
        <p:nvPicPr>
          <p:cNvPr id="15" name="Picture 14">
            <a:extLst>
              <a:ext uri="{FF2B5EF4-FFF2-40B4-BE49-F238E27FC236}">
                <a16:creationId xmlns:a16="http://schemas.microsoft.com/office/drawing/2014/main" id="{C2E30596-FD88-42DE-B92E-F8246C94D9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7031" y="4616461"/>
            <a:ext cx="1950724" cy="1097282"/>
          </a:xfrm>
          <a:prstGeom prst="rect">
            <a:avLst/>
          </a:prstGeom>
          <a:ln w="38100">
            <a:solidFill>
              <a:schemeClr val="bg1"/>
            </a:solidFill>
          </a:ln>
        </p:spPr>
      </p:pic>
      <p:pic>
        <p:nvPicPr>
          <p:cNvPr id="17" name="Picture 16">
            <a:extLst>
              <a:ext uri="{FF2B5EF4-FFF2-40B4-BE49-F238E27FC236}">
                <a16:creationId xmlns:a16="http://schemas.microsoft.com/office/drawing/2014/main" id="{376CA091-A61C-42E1-87D3-DFC93A1EAE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5272" y="3765139"/>
            <a:ext cx="1950724" cy="1097282"/>
          </a:xfrm>
          <a:prstGeom prst="rect">
            <a:avLst/>
          </a:prstGeom>
          <a:ln w="38100">
            <a:solidFill>
              <a:schemeClr val="bg1"/>
            </a:solidFill>
          </a:ln>
        </p:spPr>
      </p:pic>
      <p:pic>
        <p:nvPicPr>
          <p:cNvPr id="19" name="Picture 18">
            <a:extLst>
              <a:ext uri="{FF2B5EF4-FFF2-40B4-BE49-F238E27FC236}">
                <a16:creationId xmlns:a16="http://schemas.microsoft.com/office/drawing/2014/main" id="{FB208821-0AA7-49F3-B102-4A2B84C4FC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52" y="1777002"/>
            <a:ext cx="3753898" cy="3303993"/>
          </a:xfrm>
          <a:prstGeom prst="rect">
            <a:avLst/>
          </a:prstGeom>
        </p:spPr>
      </p:pic>
      <p:pic>
        <p:nvPicPr>
          <p:cNvPr id="21" name="Picture 20">
            <a:extLst>
              <a:ext uri="{FF2B5EF4-FFF2-40B4-BE49-F238E27FC236}">
                <a16:creationId xmlns:a16="http://schemas.microsoft.com/office/drawing/2014/main" id="{872E054F-EBC3-4F7D-958B-1F1C62476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2375" y="2849385"/>
            <a:ext cx="3527941" cy="1984467"/>
          </a:xfrm>
          <a:prstGeom prst="rect">
            <a:avLst/>
          </a:prstGeom>
          <a:solidFill>
            <a:schemeClr val="bg1">
              <a:lumMod val="95000"/>
            </a:schemeClr>
          </a:solidFill>
          <a:ln w="38100">
            <a:solidFill>
              <a:schemeClr val="bg1"/>
            </a:solidFill>
          </a:ln>
        </p:spPr>
      </p:pic>
      <p:pic>
        <p:nvPicPr>
          <p:cNvPr id="23" name="Picture 22">
            <a:extLst>
              <a:ext uri="{FF2B5EF4-FFF2-40B4-BE49-F238E27FC236}">
                <a16:creationId xmlns:a16="http://schemas.microsoft.com/office/drawing/2014/main" id="{E5D82EFE-DB47-493A-8D94-C36B4A617D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4613" y="2855436"/>
            <a:ext cx="3527949" cy="1984471"/>
          </a:xfrm>
          <a:prstGeom prst="rect">
            <a:avLst/>
          </a:prstGeom>
          <a:ln w="38100">
            <a:solidFill>
              <a:schemeClr val="bg1"/>
            </a:solidFill>
          </a:ln>
        </p:spPr>
      </p:pic>
      <p:pic>
        <p:nvPicPr>
          <p:cNvPr id="20" name="Picture 19">
            <a:extLst>
              <a:ext uri="{FF2B5EF4-FFF2-40B4-BE49-F238E27FC236}">
                <a16:creationId xmlns:a16="http://schemas.microsoft.com/office/drawing/2014/main" id="{E996B237-6DD8-4E3F-BE7A-9E92D9E8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608" y="2855442"/>
            <a:ext cx="3527949" cy="1984471"/>
          </a:xfrm>
          <a:prstGeom prst="rect">
            <a:avLst/>
          </a:prstGeom>
          <a:ln w="38100">
            <a:solidFill>
              <a:schemeClr val="bg1"/>
            </a:solidFill>
          </a:ln>
        </p:spPr>
      </p:pic>
      <p:pic>
        <p:nvPicPr>
          <p:cNvPr id="24" name="Picture 23">
            <a:extLst>
              <a:ext uri="{FF2B5EF4-FFF2-40B4-BE49-F238E27FC236}">
                <a16:creationId xmlns:a16="http://schemas.microsoft.com/office/drawing/2014/main" id="{1A147632-9F8C-42D5-BC92-D297326438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5726" y="2857460"/>
            <a:ext cx="3527949" cy="1984471"/>
          </a:xfrm>
          <a:prstGeom prst="rect">
            <a:avLst/>
          </a:prstGeom>
          <a:ln w="38100">
            <a:solidFill>
              <a:schemeClr val="bg1"/>
            </a:solidFill>
          </a:ln>
        </p:spPr>
      </p:pic>
      <p:pic>
        <p:nvPicPr>
          <p:cNvPr id="22" name="Picture 21">
            <a:extLst>
              <a:ext uri="{FF2B5EF4-FFF2-40B4-BE49-F238E27FC236}">
                <a16:creationId xmlns:a16="http://schemas.microsoft.com/office/drawing/2014/main" id="{9B8CE630-1C12-4B65-AADA-8B0A876487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4051" y="2853759"/>
            <a:ext cx="3527949" cy="1984471"/>
          </a:xfrm>
          <a:prstGeom prst="rect">
            <a:avLst/>
          </a:prstGeom>
          <a:ln w="38100">
            <a:solidFill>
              <a:schemeClr val="bg1"/>
            </a:solidFill>
          </a:ln>
        </p:spPr>
      </p:pic>
      <p:pic>
        <p:nvPicPr>
          <p:cNvPr id="31" name="Picture 30">
            <a:extLst>
              <a:ext uri="{FF2B5EF4-FFF2-40B4-BE49-F238E27FC236}">
                <a16:creationId xmlns:a16="http://schemas.microsoft.com/office/drawing/2014/main" id="{30785B12-3165-4019-B907-6321DBF67903}"/>
              </a:ext>
            </a:extLst>
          </p:cNvPr>
          <p:cNvPicPr>
            <a:picLocks noChangeAspect="1"/>
          </p:cNvPicPr>
          <p:nvPr/>
        </p:nvPicPr>
        <p:blipFill rotWithShape="1">
          <a:blip r:embed="rId10">
            <a:extLst>
              <a:ext uri="{28A0092B-C50C-407E-A947-70E740481C1C}">
                <a14:useLocalDpi xmlns:a14="http://schemas.microsoft.com/office/drawing/2010/main" val="0"/>
              </a:ext>
            </a:extLst>
          </a:blip>
          <a:srcRect l="61355" t="14926" r="16310" b="57754"/>
          <a:stretch/>
        </p:blipFill>
        <p:spPr>
          <a:xfrm rot="20359183">
            <a:off x="6001679" y="2336162"/>
            <a:ext cx="631321" cy="679691"/>
          </a:xfrm>
          <a:prstGeom prst="rect">
            <a:avLst/>
          </a:prstGeom>
        </p:spPr>
      </p:pic>
      <p:pic>
        <p:nvPicPr>
          <p:cNvPr id="33" name="Picture 32">
            <a:extLst>
              <a:ext uri="{FF2B5EF4-FFF2-40B4-BE49-F238E27FC236}">
                <a16:creationId xmlns:a16="http://schemas.microsoft.com/office/drawing/2014/main" id="{CF49733C-374C-41EA-A3B8-C3B702F8BB37}"/>
              </a:ext>
            </a:extLst>
          </p:cNvPr>
          <p:cNvPicPr>
            <a:picLocks noChangeAspect="1"/>
          </p:cNvPicPr>
          <p:nvPr/>
        </p:nvPicPr>
        <p:blipFill rotWithShape="1">
          <a:blip r:embed="rId10">
            <a:extLst>
              <a:ext uri="{28A0092B-C50C-407E-A947-70E740481C1C}">
                <a14:useLocalDpi xmlns:a14="http://schemas.microsoft.com/office/drawing/2010/main" val="0"/>
              </a:ext>
            </a:extLst>
          </a:blip>
          <a:srcRect l="61355" t="14926" r="16310" b="57754"/>
          <a:stretch/>
        </p:blipFill>
        <p:spPr>
          <a:xfrm rot="1036468" flipH="1">
            <a:off x="5888797" y="3393646"/>
            <a:ext cx="564924" cy="679691"/>
          </a:xfrm>
          <a:prstGeom prst="rect">
            <a:avLst/>
          </a:prstGeom>
        </p:spPr>
      </p:pic>
      <p:pic>
        <p:nvPicPr>
          <p:cNvPr id="34" name="Picture 33">
            <a:extLst>
              <a:ext uri="{FF2B5EF4-FFF2-40B4-BE49-F238E27FC236}">
                <a16:creationId xmlns:a16="http://schemas.microsoft.com/office/drawing/2014/main" id="{19578DC4-FD3A-410E-B9AF-894E785790EC}"/>
              </a:ext>
            </a:extLst>
          </p:cNvPr>
          <p:cNvPicPr>
            <a:picLocks noChangeAspect="1"/>
          </p:cNvPicPr>
          <p:nvPr/>
        </p:nvPicPr>
        <p:blipFill rotWithShape="1">
          <a:blip r:embed="rId10">
            <a:extLst>
              <a:ext uri="{28A0092B-C50C-407E-A947-70E740481C1C}">
                <a14:useLocalDpi xmlns:a14="http://schemas.microsoft.com/office/drawing/2010/main" val="0"/>
              </a:ext>
            </a:extLst>
          </a:blip>
          <a:srcRect l="61355" t="14926" r="16310" b="57754"/>
          <a:stretch/>
        </p:blipFill>
        <p:spPr>
          <a:xfrm rot="20359183">
            <a:off x="5991225" y="4218372"/>
            <a:ext cx="631321" cy="679691"/>
          </a:xfrm>
          <a:prstGeom prst="rect">
            <a:avLst/>
          </a:prstGeom>
        </p:spPr>
      </p:pic>
      <p:pic>
        <p:nvPicPr>
          <p:cNvPr id="35" name="Picture 34">
            <a:extLst>
              <a:ext uri="{FF2B5EF4-FFF2-40B4-BE49-F238E27FC236}">
                <a16:creationId xmlns:a16="http://schemas.microsoft.com/office/drawing/2014/main" id="{B670F850-5B7E-472B-AAD3-0E5CA47D26C4}"/>
              </a:ext>
            </a:extLst>
          </p:cNvPr>
          <p:cNvPicPr>
            <a:picLocks noChangeAspect="1"/>
          </p:cNvPicPr>
          <p:nvPr/>
        </p:nvPicPr>
        <p:blipFill rotWithShape="1">
          <a:blip r:embed="rId10">
            <a:extLst>
              <a:ext uri="{28A0092B-C50C-407E-A947-70E740481C1C}">
                <a14:useLocalDpi xmlns:a14="http://schemas.microsoft.com/office/drawing/2010/main" val="0"/>
              </a:ext>
            </a:extLst>
          </a:blip>
          <a:srcRect l="61355" t="14926" r="16310" b="57754"/>
          <a:stretch/>
        </p:blipFill>
        <p:spPr>
          <a:xfrm rot="894597" flipH="1">
            <a:off x="5874217" y="5202835"/>
            <a:ext cx="605381" cy="679691"/>
          </a:xfrm>
          <a:prstGeom prst="rect">
            <a:avLst/>
          </a:prstGeom>
        </p:spPr>
      </p:pic>
      <p:sp>
        <p:nvSpPr>
          <p:cNvPr id="36" name="Rectangle 35">
            <a:extLst>
              <a:ext uri="{FF2B5EF4-FFF2-40B4-BE49-F238E27FC236}">
                <a16:creationId xmlns:a16="http://schemas.microsoft.com/office/drawing/2014/main" id="{C0D61D2F-B58A-4787-8902-C68D6FBF6114}"/>
              </a:ext>
            </a:extLst>
          </p:cNvPr>
          <p:cNvSpPr/>
          <p:nvPr/>
        </p:nvSpPr>
        <p:spPr>
          <a:xfrm>
            <a:off x="6106671" y="2000115"/>
            <a:ext cx="2231760" cy="12866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C2B4635B-98F9-4A82-9F51-82FE3200B6C9}"/>
              </a:ext>
            </a:extLst>
          </p:cNvPr>
          <p:cNvPicPr>
            <a:picLocks noChangeAspect="1"/>
          </p:cNvPicPr>
          <p:nvPr/>
        </p:nvPicPr>
        <p:blipFill rotWithShape="1">
          <a:blip r:embed="rId10">
            <a:extLst>
              <a:ext uri="{28A0092B-C50C-407E-A947-70E740481C1C}">
                <a14:useLocalDpi xmlns:a14="http://schemas.microsoft.com/office/drawing/2010/main" val="0"/>
              </a:ext>
            </a:extLst>
          </a:blip>
          <a:srcRect t="1" r="40975" b="86038"/>
          <a:stretch/>
        </p:blipFill>
        <p:spPr>
          <a:xfrm rot="21433036">
            <a:off x="6078859" y="1750751"/>
            <a:ext cx="2129059" cy="443231"/>
          </a:xfrm>
          <a:prstGeom prst="rect">
            <a:avLst/>
          </a:prstGeom>
        </p:spPr>
      </p:pic>
      <p:sp>
        <p:nvSpPr>
          <p:cNvPr id="37" name="Rectangle 36">
            <a:extLst>
              <a:ext uri="{FF2B5EF4-FFF2-40B4-BE49-F238E27FC236}">
                <a16:creationId xmlns:a16="http://schemas.microsoft.com/office/drawing/2014/main" id="{EB4CE2C3-8A8C-4E55-ACF2-6CCDE03D168B}"/>
              </a:ext>
            </a:extLst>
          </p:cNvPr>
          <p:cNvSpPr/>
          <p:nvPr/>
        </p:nvSpPr>
        <p:spPr>
          <a:xfrm>
            <a:off x="4140713" y="3183874"/>
            <a:ext cx="2231760" cy="12866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3FD5940E-570D-4083-8109-807FE75A5EC7}"/>
              </a:ext>
            </a:extLst>
          </p:cNvPr>
          <p:cNvPicPr>
            <a:picLocks noChangeAspect="1"/>
          </p:cNvPicPr>
          <p:nvPr/>
        </p:nvPicPr>
        <p:blipFill rotWithShape="1">
          <a:blip r:embed="rId10">
            <a:extLst>
              <a:ext uri="{28A0092B-C50C-407E-A947-70E740481C1C}">
                <a14:useLocalDpi xmlns:a14="http://schemas.microsoft.com/office/drawing/2010/main" val="0"/>
              </a:ext>
            </a:extLst>
          </a:blip>
          <a:srcRect l="676" t="15099" r="40299" b="71178"/>
          <a:stretch/>
        </p:blipFill>
        <p:spPr>
          <a:xfrm rot="21433036">
            <a:off x="4477734" y="3013104"/>
            <a:ext cx="2129059" cy="435685"/>
          </a:xfrm>
          <a:prstGeom prst="rect">
            <a:avLst/>
          </a:prstGeom>
        </p:spPr>
      </p:pic>
      <p:sp>
        <p:nvSpPr>
          <p:cNvPr id="38" name="Rectangle 37">
            <a:extLst>
              <a:ext uri="{FF2B5EF4-FFF2-40B4-BE49-F238E27FC236}">
                <a16:creationId xmlns:a16="http://schemas.microsoft.com/office/drawing/2014/main" id="{EF5000D3-A96B-4024-9458-6EE878B05D12}"/>
              </a:ext>
            </a:extLst>
          </p:cNvPr>
          <p:cNvSpPr/>
          <p:nvPr/>
        </p:nvSpPr>
        <p:spPr>
          <a:xfrm>
            <a:off x="6115616" y="4159471"/>
            <a:ext cx="2231760" cy="12866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27">
            <a:extLst>
              <a:ext uri="{FF2B5EF4-FFF2-40B4-BE49-F238E27FC236}">
                <a16:creationId xmlns:a16="http://schemas.microsoft.com/office/drawing/2014/main" id="{8146F5E1-F7D4-4DE2-A48C-CBDC9BFD69CF}"/>
              </a:ext>
            </a:extLst>
          </p:cNvPr>
          <p:cNvPicPr>
            <a:picLocks noChangeAspect="1"/>
          </p:cNvPicPr>
          <p:nvPr/>
        </p:nvPicPr>
        <p:blipFill rotWithShape="1">
          <a:blip r:embed="rId10">
            <a:extLst>
              <a:ext uri="{28A0092B-C50C-407E-A947-70E740481C1C}">
                <a14:useLocalDpi xmlns:a14="http://schemas.microsoft.com/office/drawing/2010/main" val="0"/>
              </a:ext>
            </a:extLst>
          </a:blip>
          <a:srcRect t="29092" r="40975" b="59195"/>
          <a:stretch/>
        </p:blipFill>
        <p:spPr>
          <a:xfrm rot="21433036">
            <a:off x="6103767" y="4002910"/>
            <a:ext cx="2129059" cy="371851"/>
          </a:xfrm>
          <a:prstGeom prst="rect">
            <a:avLst/>
          </a:prstGeom>
        </p:spPr>
      </p:pic>
      <p:sp>
        <p:nvSpPr>
          <p:cNvPr id="39" name="Rectangle 38">
            <a:extLst>
              <a:ext uri="{FF2B5EF4-FFF2-40B4-BE49-F238E27FC236}">
                <a16:creationId xmlns:a16="http://schemas.microsoft.com/office/drawing/2014/main" id="{65D8CC9D-B4A1-4489-8103-19A875220AB3}"/>
              </a:ext>
            </a:extLst>
          </p:cNvPr>
          <p:cNvSpPr/>
          <p:nvPr/>
        </p:nvSpPr>
        <p:spPr>
          <a:xfrm>
            <a:off x="4133847" y="5031248"/>
            <a:ext cx="2231760" cy="12866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C37BEF10-1516-425E-AABB-1B45A9C6BCD1}"/>
              </a:ext>
            </a:extLst>
          </p:cNvPr>
          <p:cNvSpPr/>
          <p:nvPr/>
        </p:nvSpPr>
        <p:spPr>
          <a:xfrm>
            <a:off x="6136424" y="6026086"/>
            <a:ext cx="2231760" cy="128662"/>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a:extLst>
              <a:ext uri="{FF2B5EF4-FFF2-40B4-BE49-F238E27FC236}">
                <a16:creationId xmlns:a16="http://schemas.microsoft.com/office/drawing/2014/main" id="{FBAF39DB-92E3-48E4-B9E3-1EA20CDD6E99}"/>
              </a:ext>
            </a:extLst>
          </p:cNvPr>
          <p:cNvPicPr>
            <a:picLocks noChangeAspect="1"/>
          </p:cNvPicPr>
          <p:nvPr/>
        </p:nvPicPr>
        <p:blipFill rotWithShape="1">
          <a:blip r:embed="rId10">
            <a:extLst>
              <a:ext uri="{28A0092B-C50C-407E-A947-70E740481C1C}">
                <a14:useLocalDpi xmlns:a14="http://schemas.microsoft.com/office/drawing/2010/main" val="0"/>
              </a:ext>
            </a:extLst>
          </a:blip>
          <a:srcRect t="41140" r="40975" b="45422"/>
          <a:stretch/>
        </p:blipFill>
        <p:spPr>
          <a:xfrm rot="21433036">
            <a:off x="4301786" y="4807163"/>
            <a:ext cx="2129059" cy="426622"/>
          </a:xfrm>
          <a:prstGeom prst="rect">
            <a:avLst/>
          </a:prstGeom>
        </p:spPr>
      </p:pic>
      <p:pic>
        <p:nvPicPr>
          <p:cNvPr id="30" name="Picture 29">
            <a:extLst>
              <a:ext uri="{FF2B5EF4-FFF2-40B4-BE49-F238E27FC236}">
                <a16:creationId xmlns:a16="http://schemas.microsoft.com/office/drawing/2014/main" id="{80FACF45-D3E4-404D-B9FB-00962E7AB85A}"/>
              </a:ext>
            </a:extLst>
          </p:cNvPr>
          <p:cNvPicPr>
            <a:picLocks noChangeAspect="1"/>
          </p:cNvPicPr>
          <p:nvPr/>
        </p:nvPicPr>
        <p:blipFill rotWithShape="1">
          <a:blip r:embed="rId10">
            <a:extLst>
              <a:ext uri="{28A0092B-C50C-407E-A947-70E740481C1C}">
                <a14:useLocalDpi xmlns:a14="http://schemas.microsoft.com/office/drawing/2010/main" val="0"/>
              </a:ext>
            </a:extLst>
          </a:blip>
          <a:srcRect l="944" t="55745" r="31574" b="26561"/>
          <a:stretch/>
        </p:blipFill>
        <p:spPr>
          <a:xfrm rot="21433036">
            <a:off x="6081556" y="5716266"/>
            <a:ext cx="2434121" cy="561754"/>
          </a:xfrm>
          <a:prstGeom prst="rect">
            <a:avLst/>
          </a:prstGeom>
        </p:spPr>
      </p:pic>
      <p:sp>
        <p:nvSpPr>
          <p:cNvPr id="43" name="Rectangle 42">
            <a:extLst>
              <a:ext uri="{FF2B5EF4-FFF2-40B4-BE49-F238E27FC236}">
                <a16:creationId xmlns:a16="http://schemas.microsoft.com/office/drawing/2014/main" id="{D9DACBB4-5A32-4E18-8B69-DBC9D5E1F069}"/>
              </a:ext>
            </a:extLst>
          </p:cNvPr>
          <p:cNvSpPr/>
          <p:nvPr/>
        </p:nvSpPr>
        <p:spPr>
          <a:xfrm>
            <a:off x="8671704" y="5031249"/>
            <a:ext cx="3724173" cy="47372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456C38E9-843B-4338-9A60-FCC279E44D09}"/>
              </a:ext>
            </a:extLst>
          </p:cNvPr>
          <p:cNvSpPr txBox="1"/>
          <p:nvPr/>
        </p:nvSpPr>
        <p:spPr>
          <a:xfrm>
            <a:off x="8531633" y="4867027"/>
            <a:ext cx="3751292" cy="646331"/>
          </a:xfrm>
          <a:prstGeom prst="rect">
            <a:avLst/>
          </a:prstGeom>
          <a:noFill/>
        </p:spPr>
        <p:txBody>
          <a:bodyPr wrap="square" rtlCol="0">
            <a:spAutoFit/>
          </a:bodyPr>
          <a:lstStyle/>
          <a:p>
            <a:r>
              <a:rPr lang="en-GB" dirty="0">
                <a:latin typeface="Press Start 2P" panose="02000503000000000000" pitchFamily="1" charset="0"/>
              </a:rPr>
              <a:t>Background 1</a:t>
            </a:r>
            <a:r>
              <a:rPr lang="en-GB" baseline="30000" dirty="0">
                <a:latin typeface="Press Start 2P" panose="02000503000000000000" pitchFamily="1" charset="0"/>
              </a:rPr>
              <a:t>st</a:t>
            </a:r>
            <a:r>
              <a:rPr lang="en-GB" dirty="0">
                <a:latin typeface="Press Start 2P" panose="02000503000000000000" pitchFamily="1" charset="0"/>
              </a:rPr>
              <a:t> Draft</a:t>
            </a:r>
          </a:p>
        </p:txBody>
      </p:sp>
      <p:sp>
        <p:nvSpPr>
          <p:cNvPr id="42" name="TextBox 41">
            <a:extLst>
              <a:ext uri="{FF2B5EF4-FFF2-40B4-BE49-F238E27FC236}">
                <a16:creationId xmlns:a16="http://schemas.microsoft.com/office/drawing/2014/main" id="{3A3F97DE-07C1-4961-8D2F-268951943551}"/>
              </a:ext>
            </a:extLst>
          </p:cNvPr>
          <p:cNvSpPr txBox="1"/>
          <p:nvPr/>
        </p:nvSpPr>
        <p:spPr>
          <a:xfrm>
            <a:off x="8566587" y="4885203"/>
            <a:ext cx="3751292" cy="646331"/>
          </a:xfrm>
          <a:prstGeom prst="rect">
            <a:avLst/>
          </a:prstGeom>
          <a:noFill/>
        </p:spPr>
        <p:txBody>
          <a:bodyPr wrap="square" rtlCol="0">
            <a:spAutoFit/>
          </a:bodyPr>
          <a:lstStyle/>
          <a:p>
            <a:r>
              <a:rPr lang="en-GB" dirty="0">
                <a:solidFill>
                  <a:schemeClr val="bg1"/>
                </a:solidFill>
                <a:latin typeface="Press Start 2P" panose="02000503000000000000" pitchFamily="1" charset="0"/>
              </a:rPr>
              <a:t>Background 1</a:t>
            </a:r>
            <a:r>
              <a:rPr lang="en-GB" baseline="30000" dirty="0">
                <a:solidFill>
                  <a:schemeClr val="bg1"/>
                </a:solidFill>
                <a:latin typeface="Press Start 2P" panose="02000503000000000000" pitchFamily="1" charset="0"/>
              </a:rPr>
              <a:t>st</a:t>
            </a:r>
            <a:r>
              <a:rPr lang="en-GB" dirty="0">
                <a:solidFill>
                  <a:schemeClr val="bg1"/>
                </a:solidFill>
                <a:latin typeface="Press Start 2P" panose="02000503000000000000" pitchFamily="1" charset="0"/>
              </a:rPr>
              <a:t> Draft</a:t>
            </a:r>
          </a:p>
        </p:txBody>
      </p:sp>
      <p:sp>
        <p:nvSpPr>
          <p:cNvPr id="44" name="TextBox 43">
            <a:extLst>
              <a:ext uri="{FF2B5EF4-FFF2-40B4-BE49-F238E27FC236}">
                <a16:creationId xmlns:a16="http://schemas.microsoft.com/office/drawing/2014/main" id="{9B9D2180-A77D-4B9B-8AB7-521C575A8030}"/>
              </a:ext>
            </a:extLst>
          </p:cNvPr>
          <p:cNvSpPr txBox="1"/>
          <p:nvPr/>
        </p:nvSpPr>
        <p:spPr>
          <a:xfrm>
            <a:off x="8595969" y="5466351"/>
            <a:ext cx="3527941" cy="1200329"/>
          </a:xfrm>
          <a:prstGeom prst="rect">
            <a:avLst/>
          </a:prstGeom>
          <a:noFill/>
        </p:spPr>
        <p:txBody>
          <a:bodyPr wrap="square" rtlCol="0">
            <a:spAutoFit/>
          </a:bodyPr>
          <a:lstStyle/>
          <a:p>
            <a:r>
              <a:rPr lang="en-GB" dirty="0"/>
              <a:t>This isn’t the final draft. As I’m not happy with some of the elements. This is just to show the team to get an okay on. </a:t>
            </a:r>
          </a:p>
        </p:txBody>
      </p:sp>
    </p:spTree>
    <p:extLst>
      <p:ext uri="{BB962C8B-B14F-4D97-AF65-F5344CB8AC3E}">
        <p14:creationId xmlns:p14="http://schemas.microsoft.com/office/powerpoint/2010/main" val="181536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hand&#10;&#10;Description automatically generated">
            <a:extLst>
              <a:ext uri="{FF2B5EF4-FFF2-40B4-BE49-F238E27FC236}">
                <a16:creationId xmlns:a16="http://schemas.microsoft.com/office/drawing/2014/main" id="{49DDBE7D-F72E-45ED-A4BA-5AE9AA4A7AE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8387"/>
            <a:ext cx="12192000" cy="6857999"/>
          </a:xfrm>
          <a:prstGeom prst="rect">
            <a:avLst/>
          </a:prstGeom>
        </p:spPr>
      </p:pic>
      <p:pic>
        <p:nvPicPr>
          <p:cNvPr id="7" name="Picture 6" descr="A picture containing bottle, black, wall&#10;&#10;Description automatically generated">
            <a:extLst>
              <a:ext uri="{FF2B5EF4-FFF2-40B4-BE49-F238E27FC236}">
                <a16:creationId xmlns:a16="http://schemas.microsoft.com/office/drawing/2014/main" id="{9DF67123-7B9E-4907-AE45-AE9944ACBBA5}"/>
              </a:ext>
            </a:extLst>
          </p:cNvPr>
          <p:cNvPicPr>
            <a:picLocks noChangeAspect="1"/>
          </p:cNvPicPr>
          <p:nvPr/>
        </p:nvPicPr>
        <p:blipFill rotWithShape="1">
          <a:blip r:embed="rId3">
            <a:extLst>
              <a:ext uri="{28A0092B-C50C-407E-A947-70E740481C1C}">
                <a14:useLocalDpi xmlns:a14="http://schemas.microsoft.com/office/drawing/2010/main" val="0"/>
              </a:ext>
            </a:extLst>
          </a:blip>
          <a:srcRect t="101" b="88572"/>
          <a:stretch/>
        </p:blipFill>
        <p:spPr>
          <a:xfrm>
            <a:off x="0" y="0"/>
            <a:ext cx="12410113" cy="1035697"/>
          </a:xfrm>
          <a:prstGeom prst="rect">
            <a:avLst/>
          </a:prstGeom>
        </p:spPr>
      </p:pic>
      <p:sp>
        <p:nvSpPr>
          <p:cNvPr id="9" name="Rectangle 8">
            <a:extLst>
              <a:ext uri="{FF2B5EF4-FFF2-40B4-BE49-F238E27FC236}">
                <a16:creationId xmlns:a16="http://schemas.microsoft.com/office/drawing/2014/main" id="{7DA6E688-5300-4F68-AB1E-511E4547A8FE}"/>
              </a:ext>
            </a:extLst>
          </p:cNvPr>
          <p:cNvSpPr/>
          <p:nvPr/>
        </p:nvSpPr>
        <p:spPr>
          <a:xfrm>
            <a:off x="343949" y="679506"/>
            <a:ext cx="12066164" cy="6186880"/>
          </a:xfrm>
          <a:prstGeom prst="rect">
            <a:avLst/>
          </a:prstGeom>
          <a:solidFill>
            <a:schemeClr val="bg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2" name="Rectangle 1">
            <a:extLst>
              <a:ext uri="{FF2B5EF4-FFF2-40B4-BE49-F238E27FC236}">
                <a16:creationId xmlns:a16="http://schemas.microsoft.com/office/drawing/2014/main" id="{A7B99C3F-AE71-4299-862A-1F8311640D5A}"/>
              </a:ext>
            </a:extLst>
          </p:cNvPr>
          <p:cNvSpPr/>
          <p:nvPr/>
        </p:nvSpPr>
        <p:spPr>
          <a:xfrm>
            <a:off x="-100668" y="331061"/>
            <a:ext cx="6660859" cy="1384145"/>
          </a:xfrm>
          <a:prstGeom prst="rect">
            <a:avLst/>
          </a:prstGeom>
          <a:solidFill>
            <a:schemeClr val="bg1">
              <a:lumMod val="85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D9DACBB4-5A32-4E18-8B69-DBC9D5E1F069}"/>
              </a:ext>
            </a:extLst>
          </p:cNvPr>
          <p:cNvSpPr/>
          <p:nvPr/>
        </p:nvSpPr>
        <p:spPr>
          <a:xfrm>
            <a:off x="0" y="1798418"/>
            <a:ext cx="5721292" cy="48930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3A3F97DE-07C1-4961-8D2F-268951943551}"/>
              </a:ext>
            </a:extLst>
          </p:cNvPr>
          <p:cNvSpPr txBox="1"/>
          <p:nvPr/>
        </p:nvSpPr>
        <p:spPr>
          <a:xfrm>
            <a:off x="-92279" y="1698427"/>
            <a:ext cx="5980660" cy="646331"/>
          </a:xfrm>
          <a:prstGeom prst="rect">
            <a:avLst/>
          </a:prstGeom>
          <a:noFill/>
        </p:spPr>
        <p:txBody>
          <a:bodyPr wrap="square" rtlCol="0">
            <a:spAutoFit/>
          </a:bodyPr>
          <a:lstStyle/>
          <a:p>
            <a:r>
              <a:rPr lang="en-GB" dirty="0">
                <a:latin typeface="Press Start 2P" panose="02000503000000000000" pitchFamily="1" charset="0"/>
              </a:rPr>
              <a:t>Character Design Template Drafts</a:t>
            </a:r>
          </a:p>
        </p:txBody>
      </p:sp>
      <p:sp>
        <p:nvSpPr>
          <p:cNvPr id="10" name="TextBox 9">
            <a:extLst>
              <a:ext uri="{FF2B5EF4-FFF2-40B4-BE49-F238E27FC236}">
                <a16:creationId xmlns:a16="http://schemas.microsoft.com/office/drawing/2014/main" id="{2A3328F4-2B52-49D7-85AC-3FD1813AB6CC}"/>
              </a:ext>
            </a:extLst>
          </p:cNvPr>
          <p:cNvSpPr txBox="1"/>
          <p:nvPr/>
        </p:nvSpPr>
        <p:spPr>
          <a:xfrm>
            <a:off x="353071" y="492681"/>
            <a:ext cx="10070986" cy="923330"/>
          </a:xfrm>
          <a:prstGeom prst="rect">
            <a:avLst/>
          </a:prstGeom>
          <a:noFill/>
        </p:spPr>
        <p:txBody>
          <a:bodyPr wrap="square" rtlCol="0">
            <a:spAutoFit/>
          </a:bodyPr>
          <a:lstStyle/>
          <a:p>
            <a:r>
              <a:rPr lang="en-GB" sz="5400" dirty="0">
                <a:latin typeface="Press Start 2P" panose="02000503000000000000" pitchFamily="1" charset="0"/>
              </a:rPr>
              <a:t>Pixelated</a:t>
            </a:r>
          </a:p>
        </p:txBody>
      </p:sp>
      <p:sp>
        <p:nvSpPr>
          <p:cNvPr id="12" name="TextBox 11">
            <a:extLst>
              <a:ext uri="{FF2B5EF4-FFF2-40B4-BE49-F238E27FC236}">
                <a16:creationId xmlns:a16="http://schemas.microsoft.com/office/drawing/2014/main" id="{89DDA3DA-DDFB-49D6-BC3F-222903C49631}"/>
              </a:ext>
            </a:extLst>
          </p:cNvPr>
          <p:cNvSpPr txBox="1"/>
          <p:nvPr/>
        </p:nvSpPr>
        <p:spPr>
          <a:xfrm>
            <a:off x="4467507" y="905095"/>
            <a:ext cx="2593596" cy="923330"/>
          </a:xfrm>
          <a:prstGeom prst="rect">
            <a:avLst/>
          </a:prstGeom>
          <a:noFill/>
        </p:spPr>
        <p:txBody>
          <a:bodyPr wrap="square" rtlCol="0">
            <a:spAutoFit/>
          </a:bodyPr>
          <a:lstStyle/>
          <a:p>
            <a:r>
              <a:rPr lang="en-GB" sz="5400" dirty="0">
                <a:solidFill>
                  <a:schemeClr val="bg1"/>
                </a:solidFill>
                <a:latin typeface="Press Start 2P" panose="02000503000000000000" pitchFamily="1" charset="0"/>
              </a:rPr>
              <a:t>Man</a:t>
            </a:r>
          </a:p>
        </p:txBody>
      </p:sp>
      <p:sp>
        <p:nvSpPr>
          <p:cNvPr id="6" name="TextBox 5">
            <a:extLst>
              <a:ext uri="{FF2B5EF4-FFF2-40B4-BE49-F238E27FC236}">
                <a16:creationId xmlns:a16="http://schemas.microsoft.com/office/drawing/2014/main" id="{CAD2D29B-82D3-40EA-BBCB-C8FEDA843DA6}"/>
              </a:ext>
            </a:extLst>
          </p:cNvPr>
          <p:cNvSpPr txBox="1"/>
          <p:nvPr/>
        </p:nvSpPr>
        <p:spPr>
          <a:xfrm>
            <a:off x="-134268" y="239460"/>
            <a:ext cx="1438713" cy="523220"/>
          </a:xfrm>
          <a:prstGeom prst="rect">
            <a:avLst/>
          </a:prstGeom>
          <a:noFill/>
        </p:spPr>
        <p:txBody>
          <a:bodyPr wrap="square" rtlCol="0">
            <a:spAutoFit/>
          </a:bodyPr>
          <a:lstStyle/>
          <a:p>
            <a:r>
              <a:rPr lang="en-GB" sz="2800" dirty="0">
                <a:solidFill>
                  <a:schemeClr val="bg1"/>
                </a:solidFill>
                <a:latin typeface="Press Start 2P" panose="02000503000000000000" pitchFamily="1" charset="0"/>
              </a:rPr>
              <a:t>The</a:t>
            </a:r>
          </a:p>
        </p:txBody>
      </p:sp>
      <p:pic>
        <p:nvPicPr>
          <p:cNvPr id="48" name="Picture 47">
            <a:extLst>
              <a:ext uri="{FF2B5EF4-FFF2-40B4-BE49-F238E27FC236}">
                <a16:creationId xmlns:a16="http://schemas.microsoft.com/office/drawing/2014/main" id="{5542574C-92F3-448C-88BF-62828CE3B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5886" y="2457767"/>
            <a:ext cx="8665690" cy="2240893"/>
          </a:xfrm>
          <a:prstGeom prst="rect">
            <a:avLst/>
          </a:prstGeom>
        </p:spPr>
      </p:pic>
      <p:sp>
        <p:nvSpPr>
          <p:cNvPr id="49" name="TextBox 48">
            <a:extLst>
              <a:ext uri="{FF2B5EF4-FFF2-40B4-BE49-F238E27FC236}">
                <a16:creationId xmlns:a16="http://schemas.microsoft.com/office/drawing/2014/main" id="{B72B4079-8D0F-40F7-A485-C701AE657B1D}"/>
              </a:ext>
            </a:extLst>
          </p:cNvPr>
          <p:cNvSpPr txBox="1"/>
          <p:nvPr/>
        </p:nvSpPr>
        <p:spPr>
          <a:xfrm>
            <a:off x="-62961" y="1724171"/>
            <a:ext cx="5980660" cy="646331"/>
          </a:xfrm>
          <a:prstGeom prst="rect">
            <a:avLst/>
          </a:prstGeom>
          <a:noFill/>
        </p:spPr>
        <p:txBody>
          <a:bodyPr wrap="square" rtlCol="0">
            <a:spAutoFit/>
          </a:bodyPr>
          <a:lstStyle/>
          <a:p>
            <a:r>
              <a:rPr lang="en-GB" dirty="0">
                <a:solidFill>
                  <a:schemeClr val="bg1"/>
                </a:solidFill>
                <a:latin typeface="Press Start 2P" panose="02000503000000000000" pitchFamily="1" charset="0"/>
              </a:rPr>
              <a:t>Character Design Template Drafts</a:t>
            </a:r>
          </a:p>
        </p:txBody>
      </p:sp>
      <p:sp>
        <p:nvSpPr>
          <p:cNvPr id="51" name="TextBox 50">
            <a:extLst>
              <a:ext uri="{FF2B5EF4-FFF2-40B4-BE49-F238E27FC236}">
                <a16:creationId xmlns:a16="http://schemas.microsoft.com/office/drawing/2014/main" id="{80ACBFD3-DB36-43D1-A076-DDD4E9A84445}"/>
              </a:ext>
            </a:extLst>
          </p:cNvPr>
          <p:cNvSpPr txBox="1"/>
          <p:nvPr/>
        </p:nvSpPr>
        <p:spPr>
          <a:xfrm>
            <a:off x="353070" y="2368609"/>
            <a:ext cx="2662816" cy="3693319"/>
          </a:xfrm>
          <a:prstGeom prst="rect">
            <a:avLst/>
          </a:prstGeom>
          <a:noFill/>
        </p:spPr>
        <p:txBody>
          <a:bodyPr wrap="square" rtlCol="0">
            <a:spAutoFit/>
          </a:bodyPr>
          <a:lstStyle/>
          <a:p>
            <a:r>
              <a:rPr lang="en-GB" dirty="0">
                <a:latin typeface="Lato" panose="020F0502020204030203" pitchFamily="34" charset="0"/>
                <a:cs typeface="Lato" panose="020F0502020204030203" pitchFamily="34" charset="0"/>
              </a:rPr>
              <a:t>I think a few of the team member </a:t>
            </a:r>
            <a:r>
              <a:rPr lang="en-GB" dirty="0" err="1">
                <a:latin typeface="Lato" panose="020F0502020204030203" pitchFamily="34" charset="0"/>
                <a:cs typeface="Lato" panose="020F0502020204030203" pitchFamily="34" charset="0"/>
              </a:rPr>
              <a:t>wanna</a:t>
            </a:r>
            <a:r>
              <a:rPr lang="en-GB" dirty="0">
                <a:latin typeface="Lato" panose="020F0502020204030203" pitchFamily="34" charset="0"/>
                <a:cs typeface="Lato" panose="020F0502020204030203" pitchFamily="34" charset="0"/>
              </a:rPr>
              <a:t> have a crack a designing things, plus I’m </a:t>
            </a:r>
            <a:r>
              <a:rPr lang="en-GB" dirty="0" err="1">
                <a:latin typeface="Lato" panose="020F0502020204030203" pitchFamily="34" charset="0"/>
                <a:cs typeface="Lato" panose="020F0502020204030203" pitchFamily="34" charset="0"/>
              </a:rPr>
              <a:t>gonna</a:t>
            </a:r>
            <a:r>
              <a:rPr lang="en-GB" dirty="0">
                <a:latin typeface="Lato" panose="020F0502020204030203" pitchFamily="34" charset="0"/>
                <a:cs typeface="Lato" panose="020F0502020204030203" pitchFamily="34" charset="0"/>
              </a:rPr>
              <a:t> need to know approximate sizes so that everything is of a uniform size.</a:t>
            </a:r>
          </a:p>
          <a:p>
            <a:r>
              <a:rPr lang="en-GB" dirty="0">
                <a:latin typeface="Lato" panose="020F0502020204030203" pitchFamily="34" charset="0"/>
                <a:cs typeface="Lato" panose="020F0502020204030203" pitchFamily="34" charset="0"/>
              </a:rPr>
              <a:t>If we have a template to guide our designs, this should minimise the amount of adjusting later on to make sure everything fits.</a:t>
            </a:r>
          </a:p>
        </p:txBody>
      </p:sp>
      <p:sp>
        <p:nvSpPr>
          <p:cNvPr id="52" name="TextBox 51">
            <a:extLst>
              <a:ext uri="{FF2B5EF4-FFF2-40B4-BE49-F238E27FC236}">
                <a16:creationId xmlns:a16="http://schemas.microsoft.com/office/drawing/2014/main" id="{E0B36B60-00EE-41FD-B77B-6CF68DD7D90B}"/>
              </a:ext>
            </a:extLst>
          </p:cNvPr>
          <p:cNvSpPr txBox="1"/>
          <p:nvPr/>
        </p:nvSpPr>
        <p:spPr>
          <a:xfrm>
            <a:off x="3108165" y="4356623"/>
            <a:ext cx="1267038" cy="2492990"/>
          </a:xfrm>
          <a:prstGeom prst="rect">
            <a:avLst/>
          </a:prstGeom>
          <a:noFill/>
        </p:spPr>
        <p:txBody>
          <a:bodyPr wrap="square" rtlCol="0">
            <a:spAutoFit/>
          </a:bodyPr>
          <a:lstStyle/>
          <a:p>
            <a:r>
              <a:rPr lang="en-GB" sz="1200" dirty="0"/>
              <a:t>Quick doodle to find out how much space the character should take up on screen it looks like around 15px tall should work. Width isn’t too much of a problem as we have more space in that direction</a:t>
            </a:r>
          </a:p>
        </p:txBody>
      </p:sp>
      <p:pic>
        <p:nvPicPr>
          <p:cNvPr id="53" name="Picture 52">
            <a:extLst>
              <a:ext uri="{FF2B5EF4-FFF2-40B4-BE49-F238E27FC236}">
                <a16:creationId xmlns:a16="http://schemas.microsoft.com/office/drawing/2014/main" id="{EBA33E02-E888-4F9E-A76F-CDED282817C0}"/>
              </a:ext>
            </a:extLst>
          </p:cNvPr>
          <p:cNvPicPr>
            <a:picLocks noChangeAspect="1"/>
          </p:cNvPicPr>
          <p:nvPr/>
        </p:nvPicPr>
        <p:blipFill rotWithShape="1">
          <a:blip r:embed="rId4">
            <a:extLst>
              <a:ext uri="{28A0092B-C50C-407E-A947-70E740481C1C}">
                <a14:useLocalDpi xmlns:a14="http://schemas.microsoft.com/office/drawing/2010/main" val="0"/>
              </a:ext>
            </a:extLst>
          </a:blip>
          <a:srcRect l="11068"/>
          <a:stretch/>
        </p:blipFill>
        <p:spPr>
          <a:xfrm>
            <a:off x="4297307" y="2457250"/>
            <a:ext cx="7706593" cy="2240893"/>
          </a:xfrm>
          <a:prstGeom prst="rect">
            <a:avLst/>
          </a:prstGeom>
        </p:spPr>
      </p:pic>
      <p:pic>
        <p:nvPicPr>
          <p:cNvPr id="54" name="Picture 53">
            <a:extLst>
              <a:ext uri="{FF2B5EF4-FFF2-40B4-BE49-F238E27FC236}">
                <a16:creationId xmlns:a16="http://schemas.microsoft.com/office/drawing/2014/main" id="{5C6002EF-8F4B-4BC2-A1DD-14BD0EA0C76D}"/>
              </a:ext>
            </a:extLst>
          </p:cNvPr>
          <p:cNvPicPr>
            <a:picLocks noChangeAspect="1"/>
          </p:cNvPicPr>
          <p:nvPr/>
        </p:nvPicPr>
        <p:blipFill rotWithShape="1">
          <a:blip r:embed="rId4">
            <a:extLst>
              <a:ext uri="{28A0092B-C50C-407E-A947-70E740481C1C}">
                <a14:useLocalDpi xmlns:a14="http://schemas.microsoft.com/office/drawing/2010/main" val="0"/>
              </a:ext>
            </a:extLst>
          </a:blip>
          <a:srcRect l="24353" r="12723"/>
          <a:stretch/>
        </p:blipFill>
        <p:spPr>
          <a:xfrm>
            <a:off x="5620625" y="2459616"/>
            <a:ext cx="5452844" cy="2240893"/>
          </a:xfrm>
          <a:prstGeom prst="rect">
            <a:avLst/>
          </a:prstGeom>
        </p:spPr>
      </p:pic>
      <p:pic>
        <p:nvPicPr>
          <p:cNvPr id="55" name="Picture 54">
            <a:extLst>
              <a:ext uri="{FF2B5EF4-FFF2-40B4-BE49-F238E27FC236}">
                <a16:creationId xmlns:a16="http://schemas.microsoft.com/office/drawing/2014/main" id="{5BD1B539-1238-4A1B-A6EB-36EE5F64D8A9}"/>
              </a:ext>
            </a:extLst>
          </p:cNvPr>
          <p:cNvPicPr>
            <a:picLocks noChangeAspect="1"/>
          </p:cNvPicPr>
          <p:nvPr/>
        </p:nvPicPr>
        <p:blipFill rotWithShape="1">
          <a:blip r:embed="rId4">
            <a:extLst>
              <a:ext uri="{28A0092B-C50C-407E-A947-70E740481C1C}">
                <a14:useLocalDpi xmlns:a14="http://schemas.microsoft.com/office/drawing/2010/main" val="0"/>
              </a:ext>
            </a:extLst>
          </a:blip>
          <a:srcRect l="50857" r="12723"/>
          <a:stretch/>
        </p:blipFill>
        <p:spPr>
          <a:xfrm>
            <a:off x="8242882" y="2455401"/>
            <a:ext cx="3156033" cy="2240893"/>
          </a:xfrm>
          <a:prstGeom prst="rect">
            <a:avLst/>
          </a:prstGeom>
        </p:spPr>
      </p:pic>
      <p:sp>
        <p:nvSpPr>
          <p:cNvPr id="57" name="TextBox 56">
            <a:extLst>
              <a:ext uri="{FF2B5EF4-FFF2-40B4-BE49-F238E27FC236}">
                <a16:creationId xmlns:a16="http://schemas.microsoft.com/office/drawing/2014/main" id="{1A272A14-ECE4-45EB-976B-CD7F90377FDD}"/>
              </a:ext>
            </a:extLst>
          </p:cNvPr>
          <p:cNvSpPr txBox="1"/>
          <p:nvPr/>
        </p:nvSpPr>
        <p:spPr>
          <a:xfrm>
            <a:off x="4517329" y="4373655"/>
            <a:ext cx="1203963" cy="1200329"/>
          </a:xfrm>
          <a:prstGeom prst="rect">
            <a:avLst/>
          </a:prstGeom>
          <a:noFill/>
        </p:spPr>
        <p:txBody>
          <a:bodyPr wrap="square" rtlCol="0">
            <a:spAutoFit/>
          </a:bodyPr>
          <a:lstStyle/>
          <a:p>
            <a:r>
              <a:rPr lang="en-GB" sz="1200" dirty="0"/>
              <a:t>So the size is okay here, but this is not </a:t>
            </a:r>
            <a:r>
              <a:rPr lang="en-GB" sz="1200" dirty="0" err="1"/>
              <a:t>gonna</a:t>
            </a:r>
            <a:r>
              <a:rPr lang="en-GB" sz="1200" dirty="0"/>
              <a:t> allow for that much detail or animation.</a:t>
            </a:r>
          </a:p>
        </p:txBody>
      </p:sp>
      <p:sp>
        <p:nvSpPr>
          <p:cNvPr id="58" name="TextBox 57">
            <a:extLst>
              <a:ext uri="{FF2B5EF4-FFF2-40B4-BE49-F238E27FC236}">
                <a16:creationId xmlns:a16="http://schemas.microsoft.com/office/drawing/2014/main" id="{B2681C60-90C3-4DD6-99F8-E83D431EBC4D}"/>
              </a:ext>
            </a:extLst>
          </p:cNvPr>
          <p:cNvSpPr txBox="1"/>
          <p:nvPr/>
        </p:nvSpPr>
        <p:spPr>
          <a:xfrm>
            <a:off x="5719614" y="4373655"/>
            <a:ext cx="2335168" cy="1200329"/>
          </a:xfrm>
          <a:prstGeom prst="rect">
            <a:avLst/>
          </a:prstGeom>
          <a:noFill/>
        </p:spPr>
        <p:txBody>
          <a:bodyPr wrap="square" rtlCol="0">
            <a:spAutoFit/>
          </a:bodyPr>
          <a:lstStyle/>
          <a:p>
            <a:r>
              <a:rPr lang="en-GB" sz="1200" dirty="0"/>
              <a:t>I thought I’d go bigger, just to see. But these look like giants on the battlefield when I placed them in the scene to test. But these are a good base to scale back down from.</a:t>
            </a:r>
          </a:p>
        </p:txBody>
      </p:sp>
      <p:sp>
        <p:nvSpPr>
          <p:cNvPr id="59" name="TextBox 58">
            <a:extLst>
              <a:ext uri="{FF2B5EF4-FFF2-40B4-BE49-F238E27FC236}">
                <a16:creationId xmlns:a16="http://schemas.microsoft.com/office/drawing/2014/main" id="{2BD2808B-A584-44E9-9202-F25C8653DA44}"/>
              </a:ext>
            </a:extLst>
          </p:cNvPr>
          <p:cNvSpPr txBox="1"/>
          <p:nvPr/>
        </p:nvSpPr>
        <p:spPr>
          <a:xfrm>
            <a:off x="8524559" y="4381783"/>
            <a:ext cx="1391228" cy="1015663"/>
          </a:xfrm>
          <a:prstGeom prst="rect">
            <a:avLst/>
          </a:prstGeom>
          <a:noFill/>
        </p:spPr>
        <p:txBody>
          <a:bodyPr wrap="square" rtlCol="0">
            <a:spAutoFit/>
          </a:bodyPr>
          <a:lstStyle/>
          <a:p>
            <a:r>
              <a:rPr lang="en-GB" sz="1200" dirty="0"/>
              <a:t>This is getting there, but still looks a touch to big. One more shave should do it.</a:t>
            </a:r>
          </a:p>
        </p:txBody>
      </p:sp>
      <p:sp>
        <p:nvSpPr>
          <p:cNvPr id="61" name="TextBox 60">
            <a:extLst>
              <a:ext uri="{FF2B5EF4-FFF2-40B4-BE49-F238E27FC236}">
                <a16:creationId xmlns:a16="http://schemas.microsoft.com/office/drawing/2014/main" id="{02FA14BD-7B2E-4301-A9F7-741A0F1F6F1B}"/>
              </a:ext>
            </a:extLst>
          </p:cNvPr>
          <p:cNvSpPr txBox="1"/>
          <p:nvPr/>
        </p:nvSpPr>
        <p:spPr>
          <a:xfrm>
            <a:off x="9915787" y="4356623"/>
            <a:ext cx="2109737" cy="2123658"/>
          </a:xfrm>
          <a:prstGeom prst="rect">
            <a:avLst/>
          </a:prstGeom>
          <a:noFill/>
        </p:spPr>
        <p:txBody>
          <a:bodyPr wrap="square" rtlCol="0">
            <a:spAutoFit/>
          </a:bodyPr>
          <a:lstStyle/>
          <a:p>
            <a:r>
              <a:rPr lang="en-GB" sz="1200" dirty="0"/>
              <a:t>So this is the one I’m </a:t>
            </a:r>
            <a:r>
              <a:rPr lang="en-GB" sz="1200" dirty="0" err="1"/>
              <a:t>gonna</a:t>
            </a:r>
            <a:r>
              <a:rPr lang="en-GB" sz="1200" dirty="0"/>
              <a:t> submit to the team. I think it’s going to allow for enough detail to distinguish characters apart. Also it should allow for some deformations. Such as a heavier set guy, with a beard, square chin. Could probably mess around with the eyes as well. Plenty I’d like to experiment with.</a:t>
            </a:r>
          </a:p>
        </p:txBody>
      </p:sp>
    </p:spTree>
    <p:extLst>
      <p:ext uri="{BB962C8B-B14F-4D97-AF65-F5344CB8AC3E}">
        <p14:creationId xmlns:p14="http://schemas.microsoft.com/office/powerpoint/2010/main" val="3327743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1606</Words>
  <Application>Microsoft Office PowerPoint</Application>
  <PresentationFormat>Widescreen</PresentationFormat>
  <Paragraphs>122</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Achtung! Polizei</vt:lpstr>
      <vt:lpstr>Aileron Light</vt:lpstr>
      <vt:lpstr>Arial</vt:lpstr>
      <vt:lpstr>Calibri</vt:lpstr>
      <vt:lpstr>Calibri Light</vt:lpstr>
      <vt:lpstr>Consolas</vt:lpstr>
      <vt:lpstr>Lato</vt:lpstr>
      <vt:lpstr>Press Start 2P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Burchett</dc:creator>
  <cp:lastModifiedBy>Joe Burchett</cp:lastModifiedBy>
  <cp:revision>97</cp:revision>
  <dcterms:created xsi:type="dcterms:W3CDTF">2019-09-27T12:12:48Z</dcterms:created>
  <dcterms:modified xsi:type="dcterms:W3CDTF">2019-10-12T19:35:20Z</dcterms:modified>
</cp:coreProperties>
</file>